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 id="2147483689" r:id="rId5"/>
    <p:sldMasterId id="21474836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embeddedFontLst>
    <p:embeddedFont>
      <p:font typeface="Roboto"/>
      <p:regular r:id="rId36"/>
      <p:bold r:id="rId37"/>
      <p:italic r:id="rId38"/>
      <p:boldItalic r:id="rId39"/>
    </p:embeddedFont>
    <p:embeddedFont>
      <p:font typeface="Poppins Light"/>
      <p:regular r:id="rId40"/>
      <p:bold r:id="rId41"/>
      <p:italic r:id="rId42"/>
      <p:boldItalic r:id="rId43"/>
    </p:embeddedFont>
    <p:embeddedFont>
      <p:font typeface="Poppins SemiBold"/>
      <p:regular r:id="rId44"/>
      <p:bold r:id="rId45"/>
      <p:italic r:id="rId46"/>
      <p:boldItalic r:id="rId47"/>
    </p:embeddedFont>
    <p:embeddedFont>
      <p:font typeface="Gill Sans"/>
      <p:regular r:id="rId48"/>
      <p:bold r:id="rId49"/>
    </p:embeddedFont>
    <p:embeddedFont>
      <p:font typeface="Open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536199-6E0A-4696-A78E-AE51481AF37F}">
  <a:tblStyle styleId="{23536199-6E0A-4696-A78E-AE51481AF37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oppinsLight-regular.fntdata"/><Relationship Id="rId42" Type="http://schemas.openxmlformats.org/officeDocument/2006/relationships/font" Target="fonts/PoppinsLight-italic.fntdata"/><Relationship Id="rId41" Type="http://schemas.openxmlformats.org/officeDocument/2006/relationships/font" Target="fonts/PoppinsLight-bold.fntdata"/><Relationship Id="rId44" Type="http://schemas.openxmlformats.org/officeDocument/2006/relationships/font" Target="fonts/PoppinsSemiBold-regular.fntdata"/><Relationship Id="rId43" Type="http://schemas.openxmlformats.org/officeDocument/2006/relationships/font" Target="fonts/PoppinsLight-boldItalic.fntdata"/><Relationship Id="rId46" Type="http://schemas.openxmlformats.org/officeDocument/2006/relationships/font" Target="fonts/PoppinsSemiBold-italic.fntdata"/><Relationship Id="rId45" Type="http://schemas.openxmlformats.org/officeDocument/2006/relationships/font" Target="fonts/PoppinsSemiBol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GillSans-regular.fntdata"/><Relationship Id="rId47" Type="http://schemas.openxmlformats.org/officeDocument/2006/relationships/font" Target="fonts/PoppinsSemiBold-boldItalic.fntdata"/><Relationship Id="rId49" Type="http://schemas.openxmlformats.org/officeDocument/2006/relationships/font" Target="fonts/GillSans-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penSans-bold.fntdata"/><Relationship Id="rId50" Type="http://schemas.openxmlformats.org/officeDocument/2006/relationships/font" Target="fonts/OpenSans-regular.fntdata"/><Relationship Id="rId53" Type="http://schemas.openxmlformats.org/officeDocument/2006/relationships/font" Target="fonts/OpenSans-boldItalic.fntdata"/><Relationship Id="rId52" Type="http://schemas.openxmlformats.org/officeDocument/2006/relationships/font" Target="fonts/OpenSans-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t-groupe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95" name="Google Shape;29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80c76ce118_1_4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80c76ce118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80c76ce118_0_1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80c76ce11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80c76ce118_6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80c76ce118_6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80c76ce118_6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80c76ce118_6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80c76ce118_6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80c76ce118_6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80c76ce118_6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80c76ce118_6_121:notes"/>
          <p:cNvSpPr/>
          <p:nvPr>
            <p:ph idx="2" type="sldImg"/>
          </p:nvPr>
        </p:nvSpPr>
        <p:spPr>
          <a:xfrm>
            <a:off x="642938" y="1088571"/>
            <a:ext cx="5143500" cy="2939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g80c76ce118_6_121:notes"/>
          <p:cNvSpPr txBox="1"/>
          <p:nvPr>
            <p:ph idx="1" type="body"/>
          </p:nvPr>
        </p:nvSpPr>
        <p:spPr>
          <a:xfrm>
            <a:off x="642938" y="4191000"/>
            <a:ext cx="5143500" cy="3429000"/>
          </a:xfrm>
          <a:prstGeom prst="rect">
            <a:avLst/>
          </a:prstGeom>
          <a:noFill/>
          <a:ln>
            <a:noFill/>
          </a:ln>
        </p:spPr>
        <p:txBody>
          <a:bodyPr anchorCtr="0" anchor="t" bIns="43075" lIns="86175" spcFirstLastPara="1" rIns="86175" wrap="square" tIns="43075">
            <a:noAutofit/>
          </a:bodyPr>
          <a:lstStyle/>
          <a:p>
            <a:pPr indent="0" lvl="0" marL="0" rtl="0" algn="l">
              <a:spcBef>
                <a:spcPts val="0"/>
              </a:spcBef>
              <a:spcAft>
                <a:spcPts val="0"/>
              </a:spcAft>
              <a:buNone/>
            </a:pPr>
            <a:r>
              <a:t/>
            </a:r>
            <a:endParaRPr/>
          </a:p>
        </p:txBody>
      </p:sp>
      <p:sp>
        <p:nvSpPr>
          <p:cNvPr id="477" name="Google Shape;477;g80c76ce118_6_121:notes"/>
          <p:cNvSpPr txBox="1"/>
          <p:nvPr>
            <p:ph idx="12" type="sldNum"/>
          </p:nvPr>
        </p:nvSpPr>
        <p:spPr>
          <a:xfrm>
            <a:off x="3641825" y="8271632"/>
            <a:ext cx="2786100" cy="436800"/>
          </a:xfrm>
          <a:prstGeom prst="rect">
            <a:avLst/>
          </a:prstGeom>
          <a:noFill/>
          <a:ln>
            <a:noFill/>
          </a:ln>
        </p:spPr>
        <p:txBody>
          <a:bodyPr anchorCtr="0" anchor="b" bIns="43075" lIns="86175" spcFirstLastPara="1" rIns="86175" wrap="square" tIns="43075">
            <a:noAutofit/>
          </a:bodyPr>
          <a:lstStyle/>
          <a:p>
            <a:pPr indent="0" lvl="0" marL="0" rtl="0" algn="r">
              <a:spcBef>
                <a:spcPts val="0"/>
              </a:spcBef>
              <a:spcAft>
                <a:spcPts val="0"/>
              </a:spcAft>
              <a:buNone/>
            </a:pPr>
            <a:fld id="{00000000-1234-1234-1234-123412341234}" type="slidenum">
              <a:rPr lang="en-US" sz="1300"/>
              <a:t>‹#›</a:t>
            </a:fld>
            <a:endParaRPr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80c76ce118_6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80c76ce118_6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80c76ce118_6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80c76ce118_6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80c76ce118_1_8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g80c76ce118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80c76ce118_1_10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80c76ce118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c27864d15a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c27864d15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p:txBody>
      </p:sp>
      <p:sp>
        <p:nvSpPr>
          <p:cNvPr id="302" name="Google Shape;302;gc27864d15a_0_8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d8572928d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d8572928d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80c76ce118_1_1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80c76ce118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80c76ce118_1_12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g80c76ce118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80c76ce118_1_12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g80c76ce118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80c76ce118_1_14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80c76ce118_1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80c76ce118_1_13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g80c76ce118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b3b5216608_0_6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598" name="Google Shape;598;gb3b5216608_0_6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09" name="Google Shape;609;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3abc2654f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innovation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307" name="Google Shape;307;ge3abc2654f_2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e3abc2654f_2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e3abc2654f_2_27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e3abc2654f_2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e3abc2654f_2_1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https://landscape.openmainframeproject.org/pages/members-not-grouped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80c76ce118_1_7: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80c76ce118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80c76ce118_1_1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80c76ce118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80c76ce118_1_2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80c76ce118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80c76ce11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80c76ce11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80c76ce118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g"/><Relationship Id="rId3"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 Id="rId3" Type="http://schemas.openxmlformats.org/officeDocument/2006/relationships/image" Target="../media/image4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2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4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2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enter Title Dark Background">
  <p:cSld name="Text Center Title Dark Background">
    <p:bg>
      <p:bgPr>
        <a:solidFill>
          <a:srgbClr val="00183C"/>
        </a:solidFill>
      </p:bgPr>
    </p:bg>
    <p:spTree>
      <p:nvGrpSpPr>
        <p:cNvPr id="79" name="Shape 79"/>
        <p:cNvGrpSpPr/>
        <p:nvPr/>
      </p:nvGrpSpPr>
      <p:grpSpPr>
        <a:xfrm>
          <a:off x="0" y="0"/>
          <a:ext cx="0" cy="0"/>
          <a:chOff x="0" y="0"/>
          <a:chExt cx="0" cy="0"/>
        </a:xfrm>
      </p:grpSpPr>
      <p:pic>
        <p:nvPicPr>
          <p:cNvPr id="80" name="Google Shape;80;p1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81" name="Google Shape;81;p12"/>
          <p:cNvSpPr txBox="1"/>
          <p:nvPr>
            <p:ph idx="10" type="dt"/>
          </p:nvPr>
        </p:nvSpPr>
        <p:spPr>
          <a:xfrm>
            <a:off x="8242917" y="4937760"/>
            <a:ext cx="618679" cy="20574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2" name="Google Shape;82;p12"/>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3" name="Google Shape;83;p12"/>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lt1"/>
                </a:solidFill>
                <a:latin typeface="Gill Sans"/>
                <a:ea typeface="Gill Sans"/>
                <a:cs typeface="Gill Sans"/>
                <a:sym typeface="Gill Sans"/>
              </a:defRPr>
            </a:lvl1pPr>
            <a:lvl2pPr indent="0" lvl="1" marL="0" marR="0" rtl="0" algn="r">
              <a:spcBef>
                <a:spcPts val="0"/>
              </a:spcBef>
              <a:buNone/>
              <a:defRPr sz="800">
                <a:solidFill>
                  <a:schemeClr val="lt1"/>
                </a:solidFill>
                <a:latin typeface="Gill Sans"/>
                <a:ea typeface="Gill Sans"/>
                <a:cs typeface="Gill Sans"/>
                <a:sym typeface="Gill Sans"/>
              </a:defRPr>
            </a:lvl2pPr>
            <a:lvl3pPr indent="0" lvl="2" marL="0" marR="0" rtl="0" algn="r">
              <a:spcBef>
                <a:spcPts val="0"/>
              </a:spcBef>
              <a:buNone/>
              <a:defRPr sz="800">
                <a:solidFill>
                  <a:schemeClr val="lt1"/>
                </a:solidFill>
                <a:latin typeface="Gill Sans"/>
                <a:ea typeface="Gill Sans"/>
                <a:cs typeface="Gill Sans"/>
                <a:sym typeface="Gill Sans"/>
              </a:defRPr>
            </a:lvl3pPr>
            <a:lvl4pPr indent="0" lvl="3" marL="0" marR="0" rtl="0" algn="r">
              <a:spcBef>
                <a:spcPts val="0"/>
              </a:spcBef>
              <a:buNone/>
              <a:defRPr sz="800">
                <a:solidFill>
                  <a:schemeClr val="lt1"/>
                </a:solidFill>
                <a:latin typeface="Gill Sans"/>
                <a:ea typeface="Gill Sans"/>
                <a:cs typeface="Gill Sans"/>
                <a:sym typeface="Gill Sans"/>
              </a:defRPr>
            </a:lvl4pPr>
            <a:lvl5pPr indent="0" lvl="4" marL="0" marR="0" rtl="0" algn="r">
              <a:spcBef>
                <a:spcPts val="0"/>
              </a:spcBef>
              <a:buNone/>
              <a:defRPr sz="800">
                <a:solidFill>
                  <a:schemeClr val="lt1"/>
                </a:solidFill>
                <a:latin typeface="Gill Sans"/>
                <a:ea typeface="Gill Sans"/>
                <a:cs typeface="Gill Sans"/>
                <a:sym typeface="Gill Sans"/>
              </a:defRPr>
            </a:lvl5pPr>
            <a:lvl6pPr indent="0" lvl="5" marL="0" marR="0" rtl="0" algn="r">
              <a:spcBef>
                <a:spcPts val="0"/>
              </a:spcBef>
              <a:buNone/>
              <a:defRPr sz="800">
                <a:solidFill>
                  <a:schemeClr val="lt1"/>
                </a:solidFill>
                <a:latin typeface="Gill Sans"/>
                <a:ea typeface="Gill Sans"/>
                <a:cs typeface="Gill Sans"/>
                <a:sym typeface="Gill Sans"/>
              </a:defRPr>
            </a:lvl6pPr>
            <a:lvl7pPr indent="0" lvl="6" marL="0" marR="0" rtl="0" algn="r">
              <a:spcBef>
                <a:spcPts val="0"/>
              </a:spcBef>
              <a:buNone/>
              <a:defRPr sz="800">
                <a:solidFill>
                  <a:schemeClr val="lt1"/>
                </a:solidFill>
                <a:latin typeface="Gill Sans"/>
                <a:ea typeface="Gill Sans"/>
                <a:cs typeface="Gill Sans"/>
                <a:sym typeface="Gill Sans"/>
              </a:defRPr>
            </a:lvl7pPr>
            <a:lvl8pPr indent="0" lvl="7" marL="0" marR="0" rtl="0" algn="r">
              <a:spcBef>
                <a:spcPts val="0"/>
              </a:spcBef>
              <a:buNone/>
              <a:defRPr sz="800">
                <a:solidFill>
                  <a:schemeClr val="lt1"/>
                </a:solidFill>
                <a:latin typeface="Gill Sans"/>
                <a:ea typeface="Gill Sans"/>
                <a:cs typeface="Gill Sans"/>
                <a:sym typeface="Gill Sans"/>
              </a:defRPr>
            </a:lvl8pPr>
            <a:lvl9pPr indent="0" lvl="8" marL="0" marR="0" rtl="0" algn="r">
              <a:spcBef>
                <a:spcPts val="0"/>
              </a:spcBef>
              <a:buNone/>
              <a:defRPr sz="8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12"/>
          <p:cNvSpPr txBox="1"/>
          <p:nvPr>
            <p:ph type="title"/>
          </p:nvPr>
        </p:nvSpPr>
        <p:spPr>
          <a:xfrm>
            <a:off x="628650" y="692944"/>
            <a:ext cx="7886700" cy="994172"/>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rgbClr val="168FDF"/>
              </a:buClr>
              <a:buSzPts val="1800"/>
              <a:buFont typeface="Gill Sans"/>
              <a:buNone/>
              <a:defRPr b="0" i="0" sz="1800" u="none" cap="none" strike="noStrike">
                <a:solidFill>
                  <a:srgbClr val="168FDF"/>
                </a:solidFill>
                <a:latin typeface="Gill Sans"/>
                <a:ea typeface="Gill Sans"/>
                <a:cs typeface="Gill Sans"/>
                <a:sym typeface="Gill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5" name="Google Shape;85;p12"/>
          <p:cNvSpPr txBox="1"/>
          <p:nvPr>
            <p:ph idx="1" type="body"/>
          </p:nvPr>
        </p:nvSpPr>
        <p:spPr>
          <a:xfrm>
            <a:off x="628650" y="1709976"/>
            <a:ext cx="7886700" cy="2328863"/>
          </a:xfrm>
          <a:prstGeom prst="rect">
            <a:avLst/>
          </a:prstGeom>
          <a:noFill/>
          <a:ln>
            <a:noFill/>
          </a:ln>
        </p:spPr>
        <p:txBody>
          <a:bodyPr anchorCtr="0" anchor="t" bIns="34275" lIns="68575" spcFirstLastPara="1" rIns="68575" wrap="square" tIns="34275">
            <a:noAutofit/>
          </a:bodyPr>
          <a:lstStyle>
            <a:lvl1pPr indent="-336550" lvl="0" marL="457200" marR="0" rtl="0" algn="ctr">
              <a:lnSpc>
                <a:spcPct val="100000"/>
              </a:lnSpc>
              <a:spcBef>
                <a:spcPts val="800"/>
              </a:spcBef>
              <a:spcAft>
                <a:spcPts val="0"/>
              </a:spcAft>
              <a:buClr>
                <a:srgbClr val="168FDF"/>
              </a:buClr>
              <a:buSzPts val="1700"/>
              <a:buFont typeface="Helvetica Neue"/>
              <a:buChar char="›"/>
              <a:defRPr b="0" i="0" sz="1700" u="none" cap="none" strike="noStrike">
                <a:solidFill>
                  <a:schemeClr val="lt1"/>
                </a:solidFill>
                <a:latin typeface="Gill Sans"/>
                <a:ea typeface="Gill Sans"/>
                <a:cs typeface="Gill Sans"/>
                <a:sym typeface="Gill Sans"/>
              </a:defRPr>
            </a:lvl1pPr>
            <a:lvl2pPr indent="-323850" lvl="1" marL="914400" marR="0" rtl="0" algn="ctr">
              <a:lnSpc>
                <a:spcPct val="100000"/>
              </a:lnSpc>
              <a:spcBef>
                <a:spcPts val="400"/>
              </a:spcBef>
              <a:spcAft>
                <a:spcPts val="0"/>
              </a:spcAft>
              <a:buClr>
                <a:srgbClr val="168FDF"/>
              </a:buClr>
              <a:buSzPts val="1500"/>
              <a:buFont typeface="Helvetica Neue"/>
              <a:buChar char="›"/>
              <a:defRPr b="0" i="0" sz="1500" u="none" cap="none" strike="noStrike">
                <a:solidFill>
                  <a:schemeClr val="lt1"/>
                </a:solidFill>
                <a:latin typeface="Gill Sans"/>
                <a:ea typeface="Gill Sans"/>
                <a:cs typeface="Gill Sans"/>
                <a:sym typeface="Gill Sans"/>
              </a:defRPr>
            </a:lvl2pPr>
            <a:lvl3pPr indent="-317500" lvl="2" marL="1371600" marR="0" rtl="0" algn="ctr">
              <a:lnSpc>
                <a:spcPct val="100000"/>
              </a:lnSpc>
              <a:spcBef>
                <a:spcPts val="400"/>
              </a:spcBef>
              <a:spcAft>
                <a:spcPts val="0"/>
              </a:spcAft>
              <a:buClr>
                <a:srgbClr val="168FDF"/>
              </a:buClr>
              <a:buSzPts val="1400"/>
              <a:buFont typeface="Helvetica Neue"/>
              <a:buChar char="›"/>
              <a:defRPr b="0" i="0" sz="1400" u="none" cap="none" strike="noStrike">
                <a:solidFill>
                  <a:schemeClr val="lt1"/>
                </a:solidFill>
                <a:latin typeface="Gill Sans"/>
                <a:ea typeface="Gill Sans"/>
                <a:cs typeface="Gill Sans"/>
                <a:sym typeface="Gill Sans"/>
              </a:defRPr>
            </a:lvl3pPr>
            <a:lvl4pPr indent="-304800" lvl="3" marL="1828800" marR="0" rtl="0" algn="ctr">
              <a:lnSpc>
                <a:spcPct val="100000"/>
              </a:lnSpc>
              <a:spcBef>
                <a:spcPts val="400"/>
              </a:spcBef>
              <a:spcAft>
                <a:spcPts val="0"/>
              </a:spcAft>
              <a:buClr>
                <a:srgbClr val="168FDF"/>
              </a:buClr>
              <a:buSzPts val="1200"/>
              <a:buFont typeface="Helvetica Neue"/>
              <a:buChar char="›"/>
              <a:defRPr b="0" i="0" sz="1200" u="none" cap="none" strike="noStrike">
                <a:solidFill>
                  <a:schemeClr val="lt1"/>
                </a:solidFill>
                <a:latin typeface="Gill Sans"/>
                <a:ea typeface="Gill Sans"/>
                <a:cs typeface="Gill Sans"/>
                <a:sym typeface="Gill Sans"/>
              </a:defRPr>
            </a:lvl4pPr>
            <a:lvl5pPr indent="-298450" lvl="4" marL="2286000" marR="0" rtl="0" algn="ctr">
              <a:lnSpc>
                <a:spcPct val="100000"/>
              </a:lnSpc>
              <a:spcBef>
                <a:spcPts val="400"/>
              </a:spcBef>
              <a:spcAft>
                <a:spcPts val="0"/>
              </a:spcAft>
              <a:buClr>
                <a:srgbClr val="168FDF"/>
              </a:buClr>
              <a:buSzPts val="1100"/>
              <a:buFont typeface="Helvetica Neue"/>
              <a:buChar char="›"/>
              <a:defRPr b="0" i="0" sz="1100" u="none" cap="none" strike="noStrike">
                <a:solidFill>
                  <a:schemeClr val="lt1"/>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2" name="Google Shape;92;p1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3" name="Google Shape;93;p1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94" name="Google Shape;94;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15"/>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97" name="Google Shape;97;p1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98" name="Google Shape;98;p15"/>
          <p:cNvPicPr preferRelativeResize="0"/>
          <p:nvPr/>
        </p:nvPicPr>
        <p:blipFill rotWithShape="1">
          <a:blip r:embed="rId2">
            <a:alphaModFix amt="6000"/>
          </a:blip>
          <a:srcRect b="0" l="17593" r="0" t="0"/>
          <a:stretch/>
        </p:blipFill>
        <p:spPr>
          <a:xfrm>
            <a:off x="0" y="775758"/>
            <a:ext cx="6393970" cy="4364563"/>
          </a:xfrm>
          <a:prstGeom prst="rect">
            <a:avLst/>
          </a:prstGeom>
          <a:noFill/>
          <a:ln>
            <a:noFill/>
          </a:ln>
        </p:spPr>
      </p:pic>
      <p:sp>
        <p:nvSpPr>
          <p:cNvPr id="99" name="Google Shape;99;p15"/>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01" name="Google Shape;101;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02" name="Google Shape;102;p1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3" name="Shape 103"/>
        <p:cNvGrpSpPr/>
        <p:nvPr/>
      </p:nvGrpSpPr>
      <p:grpSpPr>
        <a:xfrm>
          <a:off x="0" y="0"/>
          <a:ext cx="0" cy="0"/>
          <a:chOff x="0" y="0"/>
          <a:chExt cx="0" cy="0"/>
        </a:xfrm>
      </p:grpSpPr>
      <p:pic>
        <p:nvPicPr>
          <p:cNvPr id="104" name="Google Shape;104;p16"/>
          <p:cNvPicPr preferRelativeResize="0"/>
          <p:nvPr/>
        </p:nvPicPr>
        <p:blipFill rotWithShape="1">
          <a:blip r:embed="rId2">
            <a:alphaModFix/>
          </a:blip>
          <a:srcRect b="0" l="10530" r="0" t="0"/>
          <a:stretch/>
        </p:blipFill>
        <p:spPr>
          <a:xfrm>
            <a:off x="0" y="0"/>
            <a:ext cx="8180918" cy="5143500"/>
          </a:xfrm>
          <a:prstGeom prst="rect">
            <a:avLst/>
          </a:prstGeom>
          <a:noFill/>
          <a:ln>
            <a:noFill/>
          </a:ln>
        </p:spPr>
      </p:pic>
      <p:sp>
        <p:nvSpPr>
          <p:cNvPr id="105" name="Google Shape;105;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6" name="Google Shape;106;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07" name="Google Shape;107;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08" name="Shape 108"/>
        <p:cNvGrpSpPr/>
        <p:nvPr/>
      </p:nvGrpSpPr>
      <p:grpSpPr>
        <a:xfrm>
          <a:off x="0" y="0"/>
          <a:ext cx="0" cy="0"/>
          <a:chOff x="0" y="0"/>
          <a:chExt cx="0" cy="0"/>
        </a:xfrm>
      </p:grpSpPr>
      <p:sp>
        <p:nvSpPr>
          <p:cNvPr id="109" name="Google Shape;109;p1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0" name="Google Shape;110;p1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11" name="Google Shape;111;p1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12" name="Google Shape;112;p17"/>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rtl="0" algn="l">
              <a:lnSpc>
                <a:spcPct val="100000"/>
              </a:lnSpc>
              <a:spcBef>
                <a:spcPts val="400"/>
              </a:spcBef>
              <a:spcAft>
                <a:spcPts val="0"/>
              </a:spcAft>
              <a:buSzPts val="1800"/>
              <a:buChar char="•"/>
              <a:defRPr/>
            </a:lvl1pPr>
            <a:lvl2pPr indent="-342900" lvl="1" marL="914400" rtl="0" algn="l">
              <a:lnSpc>
                <a:spcPct val="100000"/>
              </a:lnSpc>
              <a:spcBef>
                <a:spcPts val="360"/>
              </a:spcBef>
              <a:spcAft>
                <a:spcPts val="0"/>
              </a:spcAft>
              <a:buSzPts val="1800"/>
              <a:buChar char="–"/>
              <a:defRPr/>
            </a:lvl2pPr>
            <a:lvl3pPr indent="-342900" lvl="2" marL="1371600" rtl="0" algn="l">
              <a:lnSpc>
                <a:spcPct val="100000"/>
              </a:lnSpc>
              <a:spcBef>
                <a:spcPts val="320"/>
              </a:spcBef>
              <a:spcAft>
                <a:spcPts val="0"/>
              </a:spcAft>
              <a:buSzPts val="1800"/>
              <a:buChar char="•"/>
              <a:defRPr/>
            </a:lvl3pPr>
            <a:lvl4pPr indent="-342900" lvl="3" marL="1828800" rtl="0" algn="l">
              <a:lnSpc>
                <a:spcPct val="100000"/>
              </a:lnSpc>
              <a:spcBef>
                <a:spcPts val="320"/>
              </a:spcBef>
              <a:spcAft>
                <a:spcPts val="0"/>
              </a:spcAft>
              <a:buSzPts val="1800"/>
              <a:buChar char="–"/>
              <a:defRPr/>
            </a:lvl4pPr>
            <a:lvl5pPr indent="-342900" lvl="4" marL="2286000" rtl="0" algn="l">
              <a:lnSpc>
                <a:spcPct val="100000"/>
              </a:lnSpc>
              <a:spcBef>
                <a:spcPts val="320"/>
              </a:spcBef>
              <a:spcAft>
                <a:spcPts val="0"/>
              </a:spcAft>
              <a:buSzPts val="1800"/>
              <a:buChar char="»"/>
              <a:defRPr/>
            </a:lvl5pPr>
            <a:lvl6pPr indent="-342900" lvl="5" marL="2743200" rtl="0" algn="l">
              <a:lnSpc>
                <a:spcPct val="100000"/>
              </a:lnSpc>
              <a:spcBef>
                <a:spcPts val="400"/>
              </a:spcBef>
              <a:spcAft>
                <a:spcPts val="0"/>
              </a:spcAft>
              <a:buSzPts val="1800"/>
              <a:buChar char="•"/>
              <a:defRPr/>
            </a:lvl6pPr>
            <a:lvl7pPr indent="-342900" lvl="6" marL="3200400" rtl="0" algn="l">
              <a:lnSpc>
                <a:spcPct val="100000"/>
              </a:lnSpc>
              <a:spcBef>
                <a:spcPts val="400"/>
              </a:spcBef>
              <a:spcAft>
                <a:spcPts val="0"/>
              </a:spcAft>
              <a:buSzPts val="1800"/>
              <a:buChar char="•"/>
              <a:defRPr/>
            </a:lvl7pPr>
            <a:lvl8pPr indent="-342900" lvl="7" marL="3657600" rtl="0" algn="l">
              <a:lnSpc>
                <a:spcPct val="100000"/>
              </a:lnSpc>
              <a:spcBef>
                <a:spcPts val="400"/>
              </a:spcBef>
              <a:spcAft>
                <a:spcPts val="0"/>
              </a:spcAft>
              <a:buSzPts val="1800"/>
              <a:buChar char="•"/>
              <a:defRPr/>
            </a:lvl8pPr>
            <a:lvl9pPr indent="-342900" lvl="8" marL="4114800" rtl="0" algn="l">
              <a:lnSpc>
                <a:spcPct val="100000"/>
              </a:lnSpc>
              <a:spcBef>
                <a:spcPts val="400"/>
              </a:spcBef>
              <a:spcAft>
                <a:spcPts val="0"/>
              </a:spcAft>
              <a:buSzPts val="1800"/>
              <a:buChar char="•"/>
              <a:defRPr/>
            </a:lvl9pPr>
          </a:lstStyle>
          <a:p/>
        </p:txBody>
      </p:sp>
      <p:sp>
        <p:nvSpPr>
          <p:cNvPr id="113" name="Google Shape;113;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14" name="Google Shape;114;p1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15" name="Google Shape;115;p1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6" name="Google Shape;116;p17"/>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7" name="Google Shape;117;p17"/>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8" name="Google Shape;118;p17"/>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19" name="Shape 119"/>
        <p:cNvGrpSpPr/>
        <p:nvPr/>
      </p:nvGrpSpPr>
      <p:grpSpPr>
        <a:xfrm>
          <a:off x="0" y="0"/>
          <a:ext cx="0" cy="0"/>
          <a:chOff x="0" y="0"/>
          <a:chExt cx="0" cy="0"/>
        </a:xfrm>
      </p:grpSpPr>
      <p:sp>
        <p:nvSpPr>
          <p:cNvPr id="120" name="Google Shape;120;p18"/>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21" name="Google Shape;121;p18"/>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317500" lvl="4" marL="2286000" rtl="0" algn="l">
              <a:lnSpc>
                <a:spcPct val="100000"/>
              </a:lnSpc>
              <a:spcBef>
                <a:spcPts val="400"/>
              </a:spcBef>
              <a:spcAft>
                <a:spcPts val="0"/>
              </a:spcAft>
              <a:buSzPts val="1400"/>
              <a:buChar char="»"/>
              <a:defRPr sz="1400"/>
            </a:lvl5pPr>
            <a:lvl6pPr indent="-317500" lvl="5" marL="2743200" rtl="0" algn="l">
              <a:lnSpc>
                <a:spcPct val="90000"/>
              </a:lnSpc>
              <a:spcBef>
                <a:spcPts val="400"/>
              </a:spcBef>
              <a:spcAft>
                <a:spcPts val="0"/>
              </a:spcAft>
              <a:buClr>
                <a:schemeClr val="dk1"/>
              </a:buClr>
              <a:buSzPts val="1400"/>
              <a:buChar char="•"/>
              <a:defRPr sz="1100"/>
            </a:lvl6pPr>
            <a:lvl7pPr indent="-317500" lvl="6" marL="3200400" rtl="0" algn="l">
              <a:lnSpc>
                <a:spcPct val="90000"/>
              </a:lnSpc>
              <a:spcBef>
                <a:spcPts val="400"/>
              </a:spcBef>
              <a:spcAft>
                <a:spcPts val="0"/>
              </a:spcAft>
              <a:buClr>
                <a:schemeClr val="dk1"/>
              </a:buClr>
              <a:buSzPts val="1400"/>
              <a:buChar char="•"/>
              <a:defRPr sz="1100"/>
            </a:lvl7pPr>
            <a:lvl8pPr indent="-317500" lvl="7" marL="3657600" rtl="0" algn="l">
              <a:lnSpc>
                <a:spcPct val="90000"/>
              </a:lnSpc>
              <a:spcBef>
                <a:spcPts val="400"/>
              </a:spcBef>
              <a:spcAft>
                <a:spcPts val="0"/>
              </a:spcAft>
              <a:buClr>
                <a:schemeClr val="dk1"/>
              </a:buClr>
              <a:buSzPts val="1400"/>
              <a:buChar char="•"/>
              <a:defRPr sz="1100"/>
            </a:lvl8pPr>
            <a:lvl9pPr indent="-317500" lvl="8" marL="4114800" rtl="0" algn="l">
              <a:lnSpc>
                <a:spcPct val="90000"/>
              </a:lnSpc>
              <a:spcBef>
                <a:spcPts val="400"/>
              </a:spcBef>
              <a:spcAft>
                <a:spcPts val="0"/>
              </a:spcAft>
              <a:buClr>
                <a:schemeClr val="dk1"/>
              </a:buClr>
              <a:buSzPts val="1400"/>
              <a:buChar char="•"/>
              <a:defRPr sz="1100"/>
            </a:lvl9pPr>
          </a:lstStyle>
          <a:p/>
        </p:txBody>
      </p:sp>
      <p:cxnSp>
        <p:nvCxnSpPr>
          <p:cNvPr id="122" name="Google Shape;122;p1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3" name="Google Shape;123;p1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24" name="Google Shape;124;p18"/>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25" name="Google Shape;125;p1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26" name="Google Shape;126;p1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800">
                <a:solidFill>
                  <a:srgbClr val="2F2F2F"/>
                </a:solidFill>
                <a:latin typeface="Gill Sans"/>
                <a:ea typeface="Gill Sans"/>
                <a:cs typeface="Gill Sans"/>
                <a:sym typeface="Gill Sans"/>
              </a:defRPr>
            </a:lvl1pPr>
            <a:lvl2pPr indent="0" lvl="1" marL="0" rtl="0" algn="r">
              <a:spcBef>
                <a:spcPts val="0"/>
              </a:spcBef>
              <a:buNone/>
              <a:defRPr sz="800">
                <a:solidFill>
                  <a:srgbClr val="2F2F2F"/>
                </a:solidFill>
                <a:latin typeface="Gill Sans"/>
                <a:ea typeface="Gill Sans"/>
                <a:cs typeface="Gill Sans"/>
                <a:sym typeface="Gill Sans"/>
              </a:defRPr>
            </a:lvl2pPr>
            <a:lvl3pPr indent="0" lvl="2" marL="0" rtl="0" algn="r">
              <a:spcBef>
                <a:spcPts val="0"/>
              </a:spcBef>
              <a:buNone/>
              <a:defRPr sz="800">
                <a:solidFill>
                  <a:srgbClr val="2F2F2F"/>
                </a:solidFill>
                <a:latin typeface="Gill Sans"/>
                <a:ea typeface="Gill Sans"/>
                <a:cs typeface="Gill Sans"/>
                <a:sym typeface="Gill Sans"/>
              </a:defRPr>
            </a:lvl3pPr>
            <a:lvl4pPr indent="0" lvl="3" marL="0" rtl="0" algn="r">
              <a:spcBef>
                <a:spcPts val="0"/>
              </a:spcBef>
              <a:buNone/>
              <a:defRPr sz="800">
                <a:solidFill>
                  <a:srgbClr val="2F2F2F"/>
                </a:solidFill>
                <a:latin typeface="Gill Sans"/>
                <a:ea typeface="Gill Sans"/>
                <a:cs typeface="Gill Sans"/>
                <a:sym typeface="Gill Sans"/>
              </a:defRPr>
            </a:lvl4pPr>
            <a:lvl5pPr indent="0" lvl="4" marL="0" rtl="0" algn="r">
              <a:spcBef>
                <a:spcPts val="0"/>
              </a:spcBef>
              <a:buNone/>
              <a:defRPr sz="800">
                <a:solidFill>
                  <a:srgbClr val="2F2F2F"/>
                </a:solidFill>
                <a:latin typeface="Gill Sans"/>
                <a:ea typeface="Gill Sans"/>
                <a:cs typeface="Gill Sans"/>
                <a:sym typeface="Gill Sans"/>
              </a:defRPr>
            </a:lvl5pPr>
            <a:lvl6pPr indent="0" lvl="5" marL="0" rtl="0" algn="r">
              <a:spcBef>
                <a:spcPts val="0"/>
              </a:spcBef>
              <a:buNone/>
              <a:defRPr sz="800">
                <a:solidFill>
                  <a:srgbClr val="2F2F2F"/>
                </a:solidFill>
                <a:latin typeface="Gill Sans"/>
                <a:ea typeface="Gill Sans"/>
                <a:cs typeface="Gill Sans"/>
                <a:sym typeface="Gill Sans"/>
              </a:defRPr>
            </a:lvl6pPr>
            <a:lvl7pPr indent="0" lvl="6" marL="0" rtl="0" algn="r">
              <a:spcBef>
                <a:spcPts val="0"/>
              </a:spcBef>
              <a:buNone/>
              <a:defRPr sz="800">
                <a:solidFill>
                  <a:srgbClr val="2F2F2F"/>
                </a:solidFill>
                <a:latin typeface="Gill Sans"/>
                <a:ea typeface="Gill Sans"/>
                <a:cs typeface="Gill Sans"/>
                <a:sym typeface="Gill Sans"/>
              </a:defRPr>
            </a:lvl7pPr>
            <a:lvl8pPr indent="0" lvl="7" marL="0" rtl="0" algn="r">
              <a:spcBef>
                <a:spcPts val="0"/>
              </a:spcBef>
              <a:buNone/>
              <a:defRPr sz="800">
                <a:solidFill>
                  <a:srgbClr val="2F2F2F"/>
                </a:solidFill>
                <a:latin typeface="Gill Sans"/>
                <a:ea typeface="Gill Sans"/>
                <a:cs typeface="Gill Sans"/>
                <a:sym typeface="Gill Sans"/>
              </a:defRPr>
            </a:lvl8pPr>
            <a:lvl9pPr indent="0" lvl="8" marL="0" rt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27" name="Shape 127"/>
        <p:cNvGrpSpPr/>
        <p:nvPr/>
      </p:nvGrpSpPr>
      <p:grpSpPr>
        <a:xfrm>
          <a:off x="0" y="0"/>
          <a:ext cx="0" cy="0"/>
          <a:chOff x="0" y="0"/>
          <a:chExt cx="0" cy="0"/>
        </a:xfrm>
      </p:grpSpPr>
      <p:sp>
        <p:nvSpPr>
          <p:cNvPr id="128" name="Google Shape;128;p1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29" name="Google Shape;129;p19"/>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sz="1100"/>
            </a:lvl6pPr>
            <a:lvl7pPr indent="-317500" lvl="6" marL="3200400" rtl="0" algn="l">
              <a:lnSpc>
                <a:spcPct val="90000"/>
              </a:lnSpc>
              <a:spcBef>
                <a:spcPts val="400"/>
              </a:spcBef>
              <a:spcAft>
                <a:spcPts val="0"/>
              </a:spcAft>
              <a:buClr>
                <a:schemeClr val="dk1"/>
              </a:buClr>
              <a:buSzPts val="1400"/>
              <a:buChar char="•"/>
              <a:defRPr sz="1100"/>
            </a:lvl7pPr>
            <a:lvl8pPr indent="-317500" lvl="7" marL="3657600" rtl="0" algn="l">
              <a:lnSpc>
                <a:spcPct val="90000"/>
              </a:lnSpc>
              <a:spcBef>
                <a:spcPts val="400"/>
              </a:spcBef>
              <a:spcAft>
                <a:spcPts val="0"/>
              </a:spcAft>
              <a:buClr>
                <a:schemeClr val="dk1"/>
              </a:buClr>
              <a:buSzPts val="1400"/>
              <a:buChar char="•"/>
              <a:defRPr sz="1100"/>
            </a:lvl8pPr>
            <a:lvl9pPr indent="-317500" lvl="8" marL="4114800" rtl="0" algn="l">
              <a:lnSpc>
                <a:spcPct val="90000"/>
              </a:lnSpc>
              <a:spcBef>
                <a:spcPts val="400"/>
              </a:spcBef>
              <a:spcAft>
                <a:spcPts val="0"/>
              </a:spcAft>
              <a:buClr>
                <a:schemeClr val="dk1"/>
              </a:buClr>
              <a:buSzPts val="1400"/>
              <a:buChar char="•"/>
              <a:defRPr sz="1100"/>
            </a:lvl9pPr>
          </a:lstStyle>
          <a:p/>
        </p:txBody>
      </p:sp>
      <p:cxnSp>
        <p:nvCxnSpPr>
          <p:cNvPr id="130" name="Google Shape;130;p1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31" name="Google Shape;131;p1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2" name="Google Shape;132;p19"/>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3" name="Google Shape;133;p1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4" name="Google Shape;134;p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35" name="Shape 135"/>
        <p:cNvGrpSpPr/>
        <p:nvPr/>
      </p:nvGrpSpPr>
      <p:grpSpPr>
        <a:xfrm>
          <a:off x="0" y="0"/>
          <a:ext cx="0" cy="0"/>
          <a:chOff x="0" y="0"/>
          <a:chExt cx="0" cy="0"/>
        </a:xfrm>
      </p:grpSpPr>
      <p:sp>
        <p:nvSpPr>
          <p:cNvPr id="136" name="Google Shape;136;p2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cxnSp>
        <p:nvCxnSpPr>
          <p:cNvPr id="137" name="Google Shape;137;p2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38" name="Google Shape;138;p2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9" name="Google Shape;139;p20"/>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40" name="Google Shape;140;p2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41" name="Google Shape;141;p2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800">
                <a:solidFill>
                  <a:srgbClr val="2F2F2F"/>
                </a:solidFill>
                <a:latin typeface="Gill Sans"/>
                <a:ea typeface="Gill Sans"/>
                <a:cs typeface="Gill Sans"/>
                <a:sym typeface="Gill Sans"/>
              </a:defRPr>
            </a:lvl1pPr>
            <a:lvl2pPr indent="0" lvl="1" marL="0" rtl="0" algn="r">
              <a:spcBef>
                <a:spcPts val="0"/>
              </a:spcBef>
              <a:buNone/>
              <a:defRPr sz="800">
                <a:solidFill>
                  <a:srgbClr val="2F2F2F"/>
                </a:solidFill>
                <a:latin typeface="Gill Sans"/>
                <a:ea typeface="Gill Sans"/>
                <a:cs typeface="Gill Sans"/>
                <a:sym typeface="Gill Sans"/>
              </a:defRPr>
            </a:lvl2pPr>
            <a:lvl3pPr indent="0" lvl="2" marL="0" rtl="0" algn="r">
              <a:spcBef>
                <a:spcPts val="0"/>
              </a:spcBef>
              <a:buNone/>
              <a:defRPr sz="800">
                <a:solidFill>
                  <a:srgbClr val="2F2F2F"/>
                </a:solidFill>
                <a:latin typeface="Gill Sans"/>
                <a:ea typeface="Gill Sans"/>
                <a:cs typeface="Gill Sans"/>
                <a:sym typeface="Gill Sans"/>
              </a:defRPr>
            </a:lvl3pPr>
            <a:lvl4pPr indent="0" lvl="3" marL="0" rtl="0" algn="r">
              <a:spcBef>
                <a:spcPts val="0"/>
              </a:spcBef>
              <a:buNone/>
              <a:defRPr sz="800">
                <a:solidFill>
                  <a:srgbClr val="2F2F2F"/>
                </a:solidFill>
                <a:latin typeface="Gill Sans"/>
                <a:ea typeface="Gill Sans"/>
                <a:cs typeface="Gill Sans"/>
                <a:sym typeface="Gill Sans"/>
              </a:defRPr>
            </a:lvl4pPr>
            <a:lvl5pPr indent="0" lvl="4" marL="0" rtl="0" algn="r">
              <a:spcBef>
                <a:spcPts val="0"/>
              </a:spcBef>
              <a:buNone/>
              <a:defRPr sz="800">
                <a:solidFill>
                  <a:srgbClr val="2F2F2F"/>
                </a:solidFill>
                <a:latin typeface="Gill Sans"/>
                <a:ea typeface="Gill Sans"/>
                <a:cs typeface="Gill Sans"/>
                <a:sym typeface="Gill Sans"/>
              </a:defRPr>
            </a:lvl5pPr>
            <a:lvl6pPr indent="0" lvl="5" marL="0" rtl="0" algn="r">
              <a:spcBef>
                <a:spcPts val="0"/>
              </a:spcBef>
              <a:buNone/>
              <a:defRPr sz="800">
                <a:solidFill>
                  <a:srgbClr val="2F2F2F"/>
                </a:solidFill>
                <a:latin typeface="Gill Sans"/>
                <a:ea typeface="Gill Sans"/>
                <a:cs typeface="Gill Sans"/>
                <a:sym typeface="Gill Sans"/>
              </a:defRPr>
            </a:lvl6pPr>
            <a:lvl7pPr indent="0" lvl="6" marL="0" rtl="0" algn="r">
              <a:spcBef>
                <a:spcPts val="0"/>
              </a:spcBef>
              <a:buNone/>
              <a:defRPr sz="800">
                <a:solidFill>
                  <a:srgbClr val="2F2F2F"/>
                </a:solidFill>
                <a:latin typeface="Gill Sans"/>
                <a:ea typeface="Gill Sans"/>
                <a:cs typeface="Gill Sans"/>
                <a:sym typeface="Gill Sans"/>
              </a:defRPr>
            </a:lvl7pPr>
            <a:lvl8pPr indent="0" lvl="7" marL="0" rtl="0" algn="r">
              <a:spcBef>
                <a:spcPts val="0"/>
              </a:spcBef>
              <a:buNone/>
              <a:defRPr sz="800">
                <a:solidFill>
                  <a:srgbClr val="2F2F2F"/>
                </a:solidFill>
                <a:latin typeface="Gill Sans"/>
                <a:ea typeface="Gill Sans"/>
                <a:cs typeface="Gill Sans"/>
                <a:sym typeface="Gill Sans"/>
              </a:defRPr>
            </a:lvl8pPr>
            <a:lvl9pPr indent="0" lvl="8" marL="0" rt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42" name="Shape 142"/>
        <p:cNvGrpSpPr/>
        <p:nvPr/>
      </p:nvGrpSpPr>
      <p:grpSpPr>
        <a:xfrm>
          <a:off x="0" y="0"/>
          <a:ext cx="0" cy="0"/>
          <a:chOff x="0" y="0"/>
          <a:chExt cx="0" cy="0"/>
        </a:xfrm>
      </p:grpSpPr>
      <p:sp>
        <p:nvSpPr>
          <p:cNvPr id="143" name="Google Shape;143;p21"/>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pic>
        <p:nvPicPr>
          <p:cNvPr id="144" name="Google Shape;144;p21"/>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45" name="Google Shape;145;p21"/>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46" name="Google Shape;146;p2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47" name="Google Shape;147;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800">
                <a:solidFill>
                  <a:srgbClr val="2F2F2F"/>
                </a:solidFill>
                <a:latin typeface="Gill Sans"/>
                <a:ea typeface="Gill Sans"/>
                <a:cs typeface="Gill Sans"/>
                <a:sym typeface="Gill Sans"/>
              </a:defRPr>
            </a:lvl1pPr>
            <a:lvl2pPr indent="0" lvl="1" marL="0" rtl="0" algn="r">
              <a:spcBef>
                <a:spcPts val="0"/>
              </a:spcBef>
              <a:buNone/>
              <a:defRPr sz="800">
                <a:solidFill>
                  <a:srgbClr val="2F2F2F"/>
                </a:solidFill>
                <a:latin typeface="Gill Sans"/>
                <a:ea typeface="Gill Sans"/>
                <a:cs typeface="Gill Sans"/>
                <a:sym typeface="Gill Sans"/>
              </a:defRPr>
            </a:lvl2pPr>
            <a:lvl3pPr indent="0" lvl="2" marL="0" rtl="0" algn="r">
              <a:spcBef>
                <a:spcPts val="0"/>
              </a:spcBef>
              <a:buNone/>
              <a:defRPr sz="800">
                <a:solidFill>
                  <a:srgbClr val="2F2F2F"/>
                </a:solidFill>
                <a:latin typeface="Gill Sans"/>
                <a:ea typeface="Gill Sans"/>
                <a:cs typeface="Gill Sans"/>
                <a:sym typeface="Gill Sans"/>
              </a:defRPr>
            </a:lvl3pPr>
            <a:lvl4pPr indent="0" lvl="3" marL="0" rtl="0" algn="r">
              <a:spcBef>
                <a:spcPts val="0"/>
              </a:spcBef>
              <a:buNone/>
              <a:defRPr sz="800">
                <a:solidFill>
                  <a:srgbClr val="2F2F2F"/>
                </a:solidFill>
                <a:latin typeface="Gill Sans"/>
                <a:ea typeface="Gill Sans"/>
                <a:cs typeface="Gill Sans"/>
                <a:sym typeface="Gill Sans"/>
              </a:defRPr>
            </a:lvl4pPr>
            <a:lvl5pPr indent="0" lvl="4" marL="0" rtl="0" algn="r">
              <a:spcBef>
                <a:spcPts val="0"/>
              </a:spcBef>
              <a:buNone/>
              <a:defRPr sz="800">
                <a:solidFill>
                  <a:srgbClr val="2F2F2F"/>
                </a:solidFill>
                <a:latin typeface="Gill Sans"/>
                <a:ea typeface="Gill Sans"/>
                <a:cs typeface="Gill Sans"/>
                <a:sym typeface="Gill Sans"/>
              </a:defRPr>
            </a:lvl5pPr>
            <a:lvl6pPr indent="0" lvl="5" marL="0" rtl="0" algn="r">
              <a:spcBef>
                <a:spcPts val="0"/>
              </a:spcBef>
              <a:buNone/>
              <a:defRPr sz="800">
                <a:solidFill>
                  <a:srgbClr val="2F2F2F"/>
                </a:solidFill>
                <a:latin typeface="Gill Sans"/>
                <a:ea typeface="Gill Sans"/>
                <a:cs typeface="Gill Sans"/>
                <a:sym typeface="Gill Sans"/>
              </a:defRPr>
            </a:lvl6pPr>
            <a:lvl7pPr indent="0" lvl="6" marL="0" rtl="0" algn="r">
              <a:spcBef>
                <a:spcPts val="0"/>
              </a:spcBef>
              <a:buNone/>
              <a:defRPr sz="800">
                <a:solidFill>
                  <a:srgbClr val="2F2F2F"/>
                </a:solidFill>
                <a:latin typeface="Gill Sans"/>
                <a:ea typeface="Gill Sans"/>
                <a:cs typeface="Gill Sans"/>
                <a:sym typeface="Gill Sans"/>
              </a:defRPr>
            </a:lvl7pPr>
            <a:lvl8pPr indent="0" lvl="7" marL="0" rtl="0" algn="r">
              <a:spcBef>
                <a:spcPts val="0"/>
              </a:spcBef>
              <a:buNone/>
              <a:defRPr sz="800">
                <a:solidFill>
                  <a:srgbClr val="2F2F2F"/>
                </a:solidFill>
                <a:latin typeface="Gill Sans"/>
                <a:ea typeface="Gill Sans"/>
                <a:cs typeface="Gill Sans"/>
                <a:sym typeface="Gill Sans"/>
              </a:defRPr>
            </a:lvl8pPr>
            <a:lvl9pPr indent="0" lvl="8" marL="0" rt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 name="Shape 148"/>
        <p:cNvGrpSpPr/>
        <p:nvPr/>
      </p:nvGrpSpPr>
      <p:grpSpPr>
        <a:xfrm>
          <a:off x="0" y="0"/>
          <a:ext cx="0" cy="0"/>
          <a:chOff x="0" y="0"/>
          <a:chExt cx="0" cy="0"/>
        </a:xfrm>
      </p:grpSpPr>
      <p:sp>
        <p:nvSpPr>
          <p:cNvPr id="149" name="Google Shape;149;p22"/>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50" name="Google Shape;150;p22"/>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1" name="Google Shape;151;p2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52" name="Shape 152"/>
        <p:cNvGrpSpPr/>
        <p:nvPr/>
      </p:nvGrpSpPr>
      <p:grpSpPr>
        <a:xfrm>
          <a:off x="0" y="0"/>
          <a:ext cx="0" cy="0"/>
          <a:chOff x="0" y="0"/>
          <a:chExt cx="0" cy="0"/>
        </a:xfrm>
      </p:grpSpPr>
      <p:sp>
        <p:nvSpPr>
          <p:cNvPr id="153" name="Google Shape;153;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 name="Google Shape;154;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55" name="Google Shape;155;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156" name="Shape 156"/>
        <p:cNvGrpSpPr/>
        <p:nvPr/>
      </p:nvGrpSpPr>
      <p:grpSpPr>
        <a:xfrm>
          <a:off x="0" y="0"/>
          <a:ext cx="0" cy="0"/>
          <a:chOff x="0" y="0"/>
          <a:chExt cx="0" cy="0"/>
        </a:xfrm>
      </p:grpSpPr>
      <p:pic>
        <p:nvPicPr>
          <p:cNvPr id="157" name="Google Shape;157;p24"/>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58" name="Google Shape;158;p24"/>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9" name="Google Shape;159;p24"/>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60" name="Google Shape;160;p24"/>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61" name="Google Shape;161;p24"/>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62" name="Google Shape;162;p24"/>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163" name="Google Shape;163;p24"/>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64" name="Google Shape;164;p24"/>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165" name="Shape 165"/>
        <p:cNvGrpSpPr/>
        <p:nvPr/>
      </p:nvGrpSpPr>
      <p:grpSpPr>
        <a:xfrm>
          <a:off x="0" y="0"/>
          <a:ext cx="0" cy="0"/>
          <a:chOff x="0" y="0"/>
          <a:chExt cx="0" cy="0"/>
        </a:xfrm>
      </p:grpSpPr>
      <p:sp>
        <p:nvSpPr>
          <p:cNvPr id="166" name="Google Shape;16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67" name="Google Shape;167;p25"/>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168" name="Google Shape;168;p25"/>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p25"/>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70" name="Google Shape;170;p25"/>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171" name="Shape 171"/>
        <p:cNvGrpSpPr/>
        <p:nvPr/>
      </p:nvGrpSpPr>
      <p:grpSpPr>
        <a:xfrm>
          <a:off x="0" y="0"/>
          <a:ext cx="0" cy="0"/>
          <a:chOff x="0" y="0"/>
          <a:chExt cx="0" cy="0"/>
        </a:xfrm>
      </p:grpSpPr>
      <p:pic>
        <p:nvPicPr>
          <p:cNvPr id="172" name="Google Shape;172;p26"/>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7" name="Shape 177"/>
        <p:cNvGrpSpPr/>
        <p:nvPr/>
      </p:nvGrpSpPr>
      <p:grpSpPr>
        <a:xfrm>
          <a:off x="0" y="0"/>
          <a:ext cx="0" cy="0"/>
          <a:chOff x="0" y="0"/>
          <a:chExt cx="0" cy="0"/>
        </a:xfrm>
      </p:grpSpPr>
      <p:pic>
        <p:nvPicPr>
          <p:cNvPr id="178" name="Google Shape;178;p2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9" name="Google Shape;179;p28"/>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80" name="Google Shape;180;p28"/>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81" name="Google Shape;181;p28"/>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2" name="Shape 182"/>
        <p:cNvGrpSpPr/>
        <p:nvPr/>
      </p:nvGrpSpPr>
      <p:grpSpPr>
        <a:xfrm>
          <a:off x="0" y="0"/>
          <a:ext cx="0" cy="0"/>
          <a:chOff x="0" y="0"/>
          <a:chExt cx="0" cy="0"/>
        </a:xfrm>
      </p:grpSpPr>
      <p:sp>
        <p:nvSpPr>
          <p:cNvPr id="183" name="Google Shape;183;p2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84" name="Google Shape;184;p2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185" name="Google Shape;185;p29"/>
          <p:cNvPicPr preferRelativeResize="0"/>
          <p:nvPr/>
        </p:nvPicPr>
        <p:blipFill rotWithShape="1">
          <a:blip r:embed="rId2">
            <a:alphaModFix amt="6000"/>
          </a:blip>
          <a:srcRect b="0" l="17593" r="0" t="0"/>
          <a:stretch/>
        </p:blipFill>
        <p:spPr>
          <a:xfrm>
            <a:off x="0" y="775758"/>
            <a:ext cx="6393970" cy="4364563"/>
          </a:xfrm>
          <a:prstGeom prst="rect">
            <a:avLst/>
          </a:prstGeom>
          <a:noFill/>
          <a:ln>
            <a:noFill/>
          </a:ln>
        </p:spPr>
      </p:pic>
      <p:sp>
        <p:nvSpPr>
          <p:cNvPr id="186" name="Google Shape;186;p2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7" name="Google Shape;187;p2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88" name="Google Shape;188;p2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89" name="Google Shape;189;p2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90" name="Shape 190"/>
        <p:cNvGrpSpPr/>
        <p:nvPr/>
      </p:nvGrpSpPr>
      <p:grpSpPr>
        <a:xfrm>
          <a:off x="0" y="0"/>
          <a:ext cx="0" cy="0"/>
          <a:chOff x="0" y="0"/>
          <a:chExt cx="0" cy="0"/>
        </a:xfrm>
      </p:grpSpPr>
      <p:pic>
        <p:nvPicPr>
          <p:cNvPr id="191" name="Google Shape;191;p30"/>
          <p:cNvPicPr preferRelativeResize="0"/>
          <p:nvPr/>
        </p:nvPicPr>
        <p:blipFill rotWithShape="1">
          <a:blip r:embed="rId2">
            <a:alphaModFix/>
          </a:blip>
          <a:srcRect b="0" l="10530" r="0" t="0"/>
          <a:stretch/>
        </p:blipFill>
        <p:spPr>
          <a:xfrm>
            <a:off x="0" y="0"/>
            <a:ext cx="8180918" cy="5143500"/>
          </a:xfrm>
          <a:prstGeom prst="rect">
            <a:avLst/>
          </a:prstGeom>
          <a:noFill/>
          <a:ln>
            <a:noFill/>
          </a:ln>
        </p:spPr>
      </p:pic>
      <p:sp>
        <p:nvSpPr>
          <p:cNvPr id="192" name="Google Shape;192;p3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93" name="Google Shape;193;p3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94" name="Google Shape;194;p30"/>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95" name="Shape 195"/>
        <p:cNvGrpSpPr/>
        <p:nvPr/>
      </p:nvGrpSpPr>
      <p:grpSpPr>
        <a:xfrm>
          <a:off x="0" y="0"/>
          <a:ext cx="0" cy="0"/>
          <a:chOff x="0" y="0"/>
          <a:chExt cx="0" cy="0"/>
        </a:xfrm>
      </p:grpSpPr>
      <p:sp>
        <p:nvSpPr>
          <p:cNvPr id="196" name="Google Shape;196;p31"/>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7" name="Google Shape;197;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98" name="Google Shape;198;p31"/>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99" name="Google Shape;199;p31"/>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rtl="0" algn="l">
              <a:lnSpc>
                <a:spcPct val="100000"/>
              </a:lnSpc>
              <a:spcBef>
                <a:spcPts val="400"/>
              </a:spcBef>
              <a:spcAft>
                <a:spcPts val="0"/>
              </a:spcAft>
              <a:buSzPts val="1800"/>
              <a:buChar char="•"/>
              <a:defRPr/>
            </a:lvl1pPr>
            <a:lvl2pPr indent="-342900" lvl="1" marL="914400" rtl="0" algn="l">
              <a:lnSpc>
                <a:spcPct val="100000"/>
              </a:lnSpc>
              <a:spcBef>
                <a:spcPts val="360"/>
              </a:spcBef>
              <a:spcAft>
                <a:spcPts val="0"/>
              </a:spcAft>
              <a:buSzPts val="1800"/>
              <a:buChar char="–"/>
              <a:defRPr/>
            </a:lvl2pPr>
            <a:lvl3pPr indent="-342900" lvl="2" marL="1371600" rtl="0" algn="l">
              <a:lnSpc>
                <a:spcPct val="100000"/>
              </a:lnSpc>
              <a:spcBef>
                <a:spcPts val="320"/>
              </a:spcBef>
              <a:spcAft>
                <a:spcPts val="0"/>
              </a:spcAft>
              <a:buSzPts val="1800"/>
              <a:buChar char="•"/>
              <a:defRPr/>
            </a:lvl3pPr>
            <a:lvl4pPr indent="-342900" lvl="3" marL="1828800" rtl="0" algn="l">
              <a:lnSpc>
                <a:spcPct val="100000"/>
              </a:lnSpc>
              <a:spcBef>
                <a:spcPts val="320"/>
              </a:spcBef>
              <a:spcAft>
                <a:spcPts val="0"/>
              </a:spcAft>
              <a:buSzPts val="1800"/>
              <a:buChar char="–"/>
              <a:defRPr/>
            </a:lvl4pPr>
            <a:lvl5pPr indent="-342900" lvl="4" marL="2286000" rtl="0" algn="l">
              <a:lnSpc>
                <a:spcPct val="100000"/>
              </a:lnSpc>
              <a:spcBef>
                <a:spcPts val="320"/>
              </a:spcBef>
              <a:spcAft>
                <a:spcPts val="0"/>
              </a:spcAft>
              <a:buSzPts val="1800"/>
              <a:buChar char="»"/>
              <a:defRPr/>
            </a:lvl5pPr>
            <a:lvl6pPr indent="-342900" lvl="5" marL="2743200" rtl="0" algn="l">
              <a:lnSpc>
                <a:spcPct val="100000"/>
              </a:lnSpc>
              <a:spcBef>
                <a:spcPts val="400"/>
              </a:spcBef>
              <a:spcAft>
                <a:spcPts val="0"/>
              </a:spcAft>
              <a:buSzPts val="1800"/>
              <a:buChar char="•"/>
              <a:defRPr/>
            </a:lvl6pPr>
            <a:lvl7pPr indent="-342900" lvl="6" marL="3200400" rtl="0" algn="l">
              <a:lnSpc>
                <a:spcPct val="100000"/>
              </a:lnSpc>
              <a:spcBef>
                <a:spcPts val="400"/>
              </a:spcBef>
              <a:spcAft>
                <a:spcPts val="0"/>
              </a:spcAft>
              <a:buSzPts val="1800"/>
              <a:buChar char="•"/>
              <a:defRPr/>
            </a:lvl7pPr>
            <a:lvl8pPr indent="-342900" lvl="7" marL="3657600" rtl="0" algn="l">
              <a:lnSpc>
                <a:spcPct val="100000"/>
              </a:lnSpc>
              <a:spcBef>
                <a:spcPts val="400"/>
              </a:spcBef>
              <a:spcAft>
                <a:spcPts val="0"/>
              </a:spcAft>
              <a:buSzPts val="1800"/>
              <a:buChar char="•"/>
              <a:defRPr/>
            </a:lvl8pPr>
            <a:lvl9pPr indent="-342900" lvl="8" marL="4114800" rtl="0" algn="l">
              <a:lnSpc>
                <a:spcPct val="100000"/>
              </a:lnSpc>
              <a:spcBef>
                <a:spcPts val="400"/>
              </a:spcBef>
              <a:spcAft>
                <a:spcPts val="0"/>
              </a:spcAft>
              <a:buSzPts val="1800"/>
              <a:buChar char="•"/>
              <a:defRPr/>
            </a:lvl9pPr>
          </a:lstStyle>
          <a:p/>
        </p:txBody>
      </p:sp>
      <p:sp>
        <p:nvSpPr>
          <p:cNvPr id="200" name="Google Shape;200;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01" name="Google Shape;201;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2" name="Google Shape;202;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3" name="Google Shape;203;p31"/>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4" name="Google Shape;204;p31"/>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5" name="Google Shape;205;p31"/>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06" name="Shape 206"/>
        <p:cNvGrpSpPr/>
        <p:nvPr/>
      </p:nvGrpSpPr>
      <p:grpSpPr>
        <a:xfrm>
          <a:off x="0" y="0"/>
          <a:ext cx="0" cy="0"/>
          <a:chOff x="0" y="0"/>
          <a:chExt cx="0" cy="0"/>
        </a:xfrm>
      </p:grpSpPr>
      <p:sp>
        <p:nvSpPr>
          <p:cNvPr id="207" name="Google Shape;207;p32"/>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208" name="Google Shape;208;p32"/>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317500" lvl="4" marL="2286000" rtl="0" algn="l">
              <a:lnSpc>
                <a:spcPct val="100000"/>
              </a:lnSpc>
              <a:spcBef>
                <a:spcPts val="400"/>
              </a:spcBef>
              <a:spcAft>
                <a:spcPts val="0"/>
              </a:spcAft>
              <a:buSzPts val="1400"/>
              <a:buChar char="»"/>
              <a:defRPr sz="1400"/>
            </a:lvl5pPr>
            <a:lvl6pPr indent="-317500" lvl="5" marL="2743200" rtl="0" algn="l">
              <a:lnSpc>
                <a:spcPct val="90000"/>
              </a:lnSpc>
              <a:spcBef>
                <a:spcPts val="400"/>
              </a:spcBef>
              <a:spcAft>
                <a:spcPts val="0"/>
              </a:spcAft>
              <a:buClr>
                <a:schemeClr val="dk1"/>
              </a:buClr>
              <a:buSzPts val="1400"/>
              <a:buChar char="•"/>
              <a:defRPr sz="1100"/>
            </a:lvl6pPr>
            <a:lvl7pPr indent="-317500" lvl="6" marL="3200400" rtl="0" algn="l">
              <a:lnSpc>
                <a:spcPct val="90000"/>
              </a:lnSpc>
              <a:spcBef>
                <a:spcPts val="400"/>
              </a:spcBef>
              <a:spcAft>
                <a:spcPts val="0"/>
              </a:spcAft>
              <a:buClr>
                <a:schemeClr val="dk1"/>
              </a:buClr>
              <a:buSzPts val="1400"/>
              <a:buChar char="•"/>
              <a:defRPr sz="1100"/>
            </a:lvl7pPr>
            <a:lvl8pPr indent="-317500" lvl="7" marL="3657600" rtl="0" algn="l">
              <a:lnSpc>
                <a:spcPct val="90000"/>
              </a:lnSpc>
              <a:spcBef>
                <a:spcPts val="400"/>
              </a:spcBef>
              <a:spcAft>
                <a:spcPts val="0"/>
              </a:spcAft>
              <a:buClr>
                <a:schemeClr val="dk1"/>
              </a:buClr>
              <a:buSzPts val="1400"/>
              <a:buChar char="•"/>
              <a:defRPr sz="1100"/>
            </a:lvl8pPr>
            <a:lvl9pPr indent="-317500" lvl="8" marL="4114800" rtl="0" algn="l">
              <a:lnSpc>
                <a:spcPct val="90000"/>
              </a:lnSpc>
              <a:spcBef>
                <a:spcPts val="400"/>
              </a:spcBef>
              <a:spcAft>
                <a:spcPts val="0"/>
              </a:spcAft>
              <a:buClr>
                <a:schemeClr val="dk1"/>
              </a:buClr>
              <a:buSzPts val="1400"/>
              <a:buChar char="•"/>
              <a:defRPr sz="1100"/>
            </a:lvl9pPr>
          </a:lstStyle>
          <a:p/>
        </p:txBody>
      </p:sp>
      <p:cxnSp>
        <p:nvCxnSpPr>
          <p:cNvPr id="209" name="Google Shape;209;p3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0" name="Google Shape;210;p3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11" name="Google Shape;211;p32"/>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12" name="Google Shape;212;p3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13" name="Google Shape;213;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800">
                <a:solidFill>
                  <a:srgbClr val="2F2F2F"/>
                </a:solidFill>
                <a:latin typeface="Gill Sans"/>
                <a:ea typeface="Gill Sans"/>
                <a:cs typeface="Gill Sans"/>
                <a:sym typeface="Gill Sans"/>
              </a:defRPr>
            </a:lvl1pPr>
            <a:lvl2pPr indent="0" lvl="1" marL="0" rtl="0" algn="r">
              <a:spcBef>
                <a:spcPts val="0"/>
              </a:spcBef>
              <a:buNone/>
              <a:defRPr sz="800">
                <a:solidFill>
                  <a:srgbClr val="2F2F2F"/>
                </a:solidFill>
                <a:latin typeface="Gill Sans"/>
                <a:ea typeface="Gill Sans"/>
                <a:cs typeface="Gill Sans"/>
                <a:sym typeface="Gill Sans"/>
              </a:defRPr>
            </a:lvl2pPr>
            <a:lvl3pPr indent="0" lvl="2" marL="0" rtl="0" algn="r">
              <a:spcBef>
                <a:spcPts val="0"/>
              </a:spcBef>
              <a:buNone/>
              <a:defRPr sz="800">
                <a:solidFill>
                  <a:srgbClr val="2F2F2F"/>
                </a:solidFill>
                <a:latin typeface="Gill Sans"/>
                <a:ea typeface="Gill Sans"/>
                <a:cs typeface="Gill Sans"/>
                <a:sym typeface="Gill Sans"/>
              </a:defRPr>
            </a:lvl3pPr>
            <a:lvl4pPr indent="0" lvl="3" marL="0" rtl="0" algn="r">
              <a:spcBef>
                <a:spcPts val="0"/>
              </a:spcBef>
              <a:buNone/>
              <a:defRPr sz="800">
                <a:solidFill>
                  <a:srgbClr val="2F2F2F"/>
                </a:solidFill>
                <a:latin typeface="Gill Sans"/>
                <a:ea typeface="Gill Sans"/>
                <a:cs typeface="Gill Sans"/>
                <a:sym typeface="Gill Sans"/>
              </a:defRPr>
            </a:lvl4pPr>
            <a:lvl5pPr indent="0" lvl="4" marL="0" rtl="0" algn="r">
              <a:spcBef>
                <a:spcPts val="0"/>
              </a:spcBef>
              <a:buNone/>
              <a:defRPr sz="800">
                <a:solidFill>
                  <a:srgbClr val="2F2F2F"/>
                </a:solidFill>
                <a:latin typeface="Gill Sans"/>
                <a:ea typeface="Gill Sans"/>
                <a:cs typeface="Gill Sans"/>
                <a:sym typeface="Gill Sans"/>
              </a:defRPr>
            </a:lvl5pPr>
            <a:lvl6pPr indent="0" lvl="5" marL="0" rtl="0" algn="r">
              <a:spcBef>
                <a:spcPts val="0"/>
              </a:spcBef>
              <a:buNone/>
              <a:defRPr sz="800">
                <a:solidFill>
                  <a:srgbClr val="2F2F2F"/>
                </a:solidFill>
                <a:latin typeface="Gill Sans"/>
                <a:ea typeface="Gill Sans"/>
                <a:cs typeface="Gill Sans"/>
                <a:sym typeface="Gill Sans"/>
              </a:defRPr>
            </a:lvl6pPr>
            <a:lvl7pPr indent="0" lvl="6" marL="0" rtl="0" algn="r">
              <a:spcBef>
                <a:spcPts val="0"/>
              </a:spcBef>
              <a:buNone/>
              <a:defRPr sz="800">
                <a:solidFill>
                  <a:srgbClr val="2F2F2F"/>
                </a:solidFill>
                <a:latin typeface="Gill Sans"/>
                <a:ea typeface="Gill Sans"/>
                <a:cs typeface="Gill Sans"/>
                <a:sym typeface="Gill Sans"/>
              </a:defRPr>
            </a:lvl7pPr>
            <a:lvl8pPr indent="0" lvl="7" marL="0" rtl="0" algn="r">
              <a:spcBef>
                <a:spcPts val="0"/>
              </a:spcBef>
              <a:buNone/>
              <a:defRPr sz="800">
                <a:solidFill>
                  <a:srgbClr val="2F2F2F"/>
                </a:solidFill>
                <a:latin typeface="Gill Sans"/>
                <a:ea typeface="Gill Sans"/>
                <a:cs typeface="Gill Sans"/>
                <a:sym typeface="Gill Sans"/>
              </a:defRPr>
            </a:lvl8pPr>
            <a:lvl9pPr indent="0" lvl="8" marL="0" rt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214" name="Shape 214"/>
        <p:cNvGrpSpPr/>
        <p:nvPr/>
      </p:nvGrpSpPr>
      <p:grpSpPr>
        <a:xfrm>
          <a:off x="0" y="0"/>
          <a:ext cx="0" cy="0"/>
          <a:chOff x="0" y="0"/>
          <a:chExt cx="0" cy="0"/>
        </a:xfrm>
      </p:grpSpPr>
      <p:sp>
        <p:nvSpPr>
          <p:cNvPr id="215" name="Google Shape;215;p3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216" name="Google Shape;216;p33"/>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sz="1100"/>
            </a:lvl6pPr>
            <a:lvl7pPr indent="-317500" lvl="6" marL="3200400" rtl="0" algn="l">
              <a:lnSpc>
                <a:spcPct val="90000"/>
              </a:lnSpc>
              <a:spcBef>
                <a:spcPts val="400"/>
              </a:spcBef>
              <a:spcAft>
                <a:spcPts val="0"/>
              </a:spcAft>
              <a:buClr>
                <a:schemeClr val="dk1"/>
              </a:buClr>
              <a:buSzPts val="1400"/>
              <a:buChar char="•"/>
              <a:defRPr sz="1100"/>
            </a:lvl7pPr>
            <a:lvl8pPr indent="-317500" lvl="7" marL="3657600" rtl="0" algn="l">
              <a:lnSpc>
                <a:spcPct val="90000"/>
              </a:lnSpc>
              <a:spcBef>
                <a:spcPts val="400"/>
              </a:spcBef>
              <a:spcAft>
                <a:spcPts val="0"/>
              </a:spcAft>
              <a:buClr>
                <a:schemeClr val="dk1"/>
              </a:buClr>
              <a:buSzPts val="1400"/>
              <a:buChar char="•"/>
              <a:defRPr sz="1100"/>
            </a:lvl8pPr>
            <a:lvl9pPr indent="-317500" lvl="8" marL="4114800" rtl="0" algn="l">
              <a:lnSpc>
                <a:spcPct val="90000"/>
              </a:lnSpc>
              <a:spcBef>
                <a:spcPts val="400"/>
              </a:spcBef>
              <a:spcAft>
                <a:spcPts val="0"/>
              </a:spcAft>
              <a:buClr>
                <a:schemeClr val="dk1"/>
              </a:buClr>
              <a:buSzPts val="1400"/>
              <a:buChar char="•"/>
              <a:defRPr sz="1100"/>
            </a:lvl9pPr>
          </a:lstStyle>
          <a:p/>
        </p:txBody>
      </p:sp>
      <p:cxnSp>
        <p:nvCxnSpPr>
          <p:cNvPr id="217" name="Google Shape;217;p3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8" name="Google Shape;218;p3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19" name="Google Shape;219;p33"/>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0" name="Google Shape;220;p3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1" name="Google Shape;221;p3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22" name="Shape 222"/>
        <p:cNvGrpSpPr/>
        <p:nvPr/>
      </p:nvGrpSpPr>
      <p:grpSpPr>
        <a:xfrm>
          <a:off x="0" y="0"/>
          <a:ext cx="0" cy="0"/>
          <a:chOff x="0" y="0"/>
          <a:chExt cx="0" cy="0"/>
        </a:xfrm>
      </p:grpSpPr>
      <p:sp>
        <p:nvSpPr>
          <p:cNvPr id="223" name="Google Shape;223;p3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cxnSp>
        <p:nvCxnSpPr>
          <p:cNvPr id="224" name="Google Shape;224;p3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25" name="Google Shape;225;p3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26" name="Google Shape;226;p34"/>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7" name="Google Shape;227;p3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8" name="Google Shape;228;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800">
                <a:solidFill>
                  <a:srgbClr val="2F2F2F"/>
                </a:solidFill>
                <a:latin typeface="Gill Sans"/>
                <a:ea typeface="Gill Sans"/>
                <a:cs typeface="Gill Sans"/>
                <a:sym typeface="Gill Sans"/>
              </a:defRPr>
            </a:lvl1pPr>
            <a:lvl2pPr indent="0" lvl="1" marL="0" rtl="0" algn="r">
              <a:spcBef>
                <a:spcPts val="0"/>
              </a:spcBef>
              <a:buNone/>
              <a:defRPr sz="800">
                <a:solidFill>
                  <a:srgbClr val="2F2F2F"/>
                </a:solidFill>
                <a:latin typeface="Gill Sans"/>
                <a:ea typeface="Gill Sans"/>
                <a:cs typeface="Gill Sans"/>
                <a:sym typeface="Gill Sans"/>
              </a:defRPr>
            </a:lvl2pPr>
            <a:lvl3pPr indent="0" lvl="2" marL="0" rtl="0" algn="r">
              <a:spcBef>
                <a:spcPts val="0"/>
              </a:spcBef>
              <a:buNone/>
              <a:defRPr sz="800">
                <a:solidFill>
                  <a:srgbClr val="2F2F2F"/>
                </a:solidFill>
                <a:latin typeface="Gill Sans"/>
                <a:ea typeface="Gill Sans"/>
                <a:cs typeface="Gill Sans"/>
                <a:sym typeface="Gill Sans"/>
              </a:defRPr>
            </a:lvl3pPr>
            <a:lvl4pPr indent="0" lvl="3" marL="0" rtl="0" algn="r">
              <a:spcBef>
                <a:spcPts val="0"/>
              </a:spcBef>
              <a:buNone/>
              <a:defRPr sz="800">
                <a:solidFill>
                  <a:srgbClr val="2F2F2F"/>
                </a:solidFill>
                <a:latin typeface="Gill Sans"/>
                <a:ea typeface="Gill Sans"/>
                <a:cs typeface="Gill Sans"/>
                <a:sym typeface="Gill Sans"/>
              </a:defRPr>
            </a:lvl4pPr>
            <a:lvl5pPr indent="0" lvl="4" marL="0" rtl="0" algn="r">
              <a:spcBef>
                <a:spcPts val="0"/>
              </a:spcBef>
              <a:buNone/>
              <a:defRPr sz="800">
                <a:solidFill>
                  <a:srgbClr val="2F2F2F"/>
                </a:solidFill>
                <a:latin typeface="Gill Sans"/>
                <a:ea typeface="Gill Sans"/>
                <a:cs typeface="Gill Sans"/>
                <a:sym typeface="Gill Sans"/>
              </a:defRPr>
            </a:lvl5pPr>
            <a:lvl6pPr indent="0" lvl="5" marL="0" rtl="0" algn="r">
              <a:spcBef>
                <a:spcPts val="0"/>
              </a:spcBef>
              <a:buNone/>
              <a:defRPr sz="800">
                <a:solidFill>
                  <a:srgbClr val="2F2F2F"/>
                </a:solidFill>
                <a:latin typeface="Gill Sans"/>
                <a:ea typeface="Gill Sans"/>
                <a:cs typeface="Gill Sans"/>
                <a:sym typeface="Gill Sans"/>
              </a:defRPr>
            </a:lvl6pPr>
            <a:lvl7pPr indent="0" lvl="6" marL="0" rtl="0" algn="r">
              <a:spcBef>
                <a:spcPts val="0"/>
              </a:spcBef>
              <a:buNone/>
              <a:defRPr sz="800">
                <a:solidFill>
                  <a:srgbClr val="2F2F2F"/>
                </a:solidFill>
                <a:latin typeface="Gill Sans"/>
                <a:ea typeface="Gill Sans"/>
                <a:cs typeface="Gill Sans"/>
                <a:sym typeface="Gill Sans"/>
              </a:defRPr>
            </a:lvl7pPr>
            <a:lvl8pPr indent="0" lvl="7" marL="0" rtl="0" algn="r">
              <a:spcBef>
                <a:spcPts val="0"/>
              </a:spcBef>
              <a:buNone/>
              <a:defRPr sz="800">
                <a:solidFill>
                  <a:srgbClr val="2F2F2F"/>
                </a:solidFill>
                <a:latin typeface="Gill Sans"/>
                <a:ea typeface="Gill Sans"/>
                <a:cs typeface="Gill Sans"/>
                <a:sym typeface="Gill Sans"/>
              </a:defRPr>
            </a:lvl8pPr>
            <a:lvl9pPr indent="0" lvl="8" marL="0" rt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229" name="Shape 229"/>
        <p:cNvGrpSpPr/>
        <p:nvPr/>
      </p:nvGrpSpPr>
      <p:grpSpPr>
        <a:xfrm>
          <a:off x="0" y="0"/>
          <a:ext cx="0" cy="0"/>
          <a:chOff x="0" y="0"/>
          <a:chExt cx="0" cy="0"/>
        </a:xfrm>
      </p:grpSpPr>
      <p:sp>
        <p:nvSpPr>
          <p:cNvPr id="230" name="Google Shape;230;p35"/>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pic>
        <p:nvPicPr>
          <p:cNvPr id="231" name="Google Shape;231;p35"/>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232" name="Google Shape;232;p35"/>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33" name="Google Shape;233;p3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34" name="Google Shape;234;p3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800">
                <a:solidFill>
                  <a:srgbClr val="2F2F2F"/>
                </a:solidFill>
                <a:latin typeface="Gill Sans"/>
                <a:ea typeface="Gill Sans"/>
                <a:cs typeface="Gill Sans"/>
                <a:sym typeface="Gill Sans"/>
              </a:defRPr>
            </a:lvl1pPr>
            <a:lvl2pPr indent="0" lvl="1" marL="0" rtl="0" algn="r">
              <a:spcBef>
                <a:spcPts val="0"/>
              </a:spcBef>
              <a:buNone/>
              <a:defRPr sz="800">
                <a:solidFill>
                  <a:srgbClr val="2F2F2F"/>
                </a:solidFill>
                <a:latin typeface="Gill Sans"/>
                <a:ea typeface="Gill Sans"/>
                <a:cs typeface="Gill Sans"/>
                <a:sym typeface="Gill Sans"/>
              </a:defRPr>
            </a:lvl2pPr>
            <a:lvl3pPr indent="0" lvl="2" marL="0" rtl="0" algn="r">
              <a:spcBef>
                <a:spcPts val="0"/>
              </a:spcBef>
              <a:buNone/>
              <a:defRPr sz="800">
                <a:solidFill>
                  <a:srgbClr val="2F2F2F"/>
                </a:solidFill>
                <a:latin typeface="Gill Sans"/>
                <a:ea typeface="Gill Sans"/>
                <a:cs typeface="Gill Sans"/>
                <a:sym typeface="Gill Sans"/>
              </a:defRPr>
            </a:lvl3pPr>
            <a:lvl4pPr indent="0" lvl="3" marL="0" rtl="0" algn="r">
              <a:spcBef>
                <a:spcPts val="0"/>
              </a:spcBef>
              <a:buNone/>
              <a:defRPr sz="800">
                <a:solidFill>
                  <a:srgbClr val="2F2F2F"/>
                </a:solidFill>
                <a:latin typeface="Gill Sans"/>
                <a:ea typeface="Gill Sans"/>
                <a:cs typeface="Gill Sans"/>
                <a:sym typeface="Gill Sans"/>
              </a:defRPr>
            </a:lvl4pPr>
            <a:lvl5pPr indent="0" lvl="4" marL="0" rtl="0" algn="r">
              <a:spcBef>
                <a:spcPts val="0"/>
              </a:spcBef>
              <a:buNone/>
              <a:defRPr sz="800">
                <a:solidFill>
                  <a:srgbClr val="2F2F2F"/>
                </a:solidFill>
                <a:latin typeface="Gill Sans"/>
                <a:ea typeface="Gill Sans"/>
                <a:cs typeface="Gill Sans"/>
                <a:sym typeface="Gill Sans"/>
              </a:defRPr>
            </a:lvl5pPr>
            <a:lvl6pPr indent="0" lvl="5" marL="0" rtl="0" algn="r">
              <a:spcBef>
                <a:spcPts val="0"/>
              </a:spcBef>
              <a:buNone/>
              <a:defRPr sz="800">
                <a:solidFill>
                  <a:srgbClr val="2F2F2F"/>
                </a:solidFill>
                <a:latin typeface="Gill Sans"/>
                <a:ea typeface="Gill Sans"/>
                <a:cs typeface="Gill Sans"/>
                <a:sym typeface="Gill Sans"/>
              </a:defRPr>
            </a:lvl6pPr>
            <a:lvl7pPr indent="0" lvl="6" marL="0" rtl="0" algn="r">
              <a:spcBef>
                <a:spcPts val="0"/>
              </a:spcBef>
              <a:buNone/>
              <a:defRPr sz="800">
                <a:solidFill>
                  <a:srgbClr val="2F2F2F"/>
                </a:solidFill>
                <a:latin typeface="Gill Sans"/>
                <a:ea typeface="Gill Sans"/>
                <a:cs typeface="Gill Sans"/>
                <a:sym typeface="Gill Sans"/>
              </a:defRPr>
            </a:lvl7pPr>
            <a:lvl8pPr indent="0" lvl="7" marL="0" rtl="0" algn="r">
              <a:spcBef>
                <a:spcPts val="0"/>
              </a:spcBef>
              <a:buNone/>
              <a:defRPr sz="800">
                <a:solidFill>
                  <a:srgbClr val="2F2F2F"/>
                </a:solidFill>
                <a:latin typeface="Gill Sans"/>
                <a:ea typeface="Gill Sans"/>
                <a:cs typeface="Gill Sans"/>
                <a:sym typeface="Gill Sans"/>
              </a:defRPr>
            </a:lvl8pPr>
            <a:lvl9pPr indent="0" lvl="8" marL="0" rt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 name="Shape 235"/>
        <p:cNvGrpSpPr/>
        <p:nvPr/>
      </p:nvGrpSpPr>
      <p:grpSpPr>
        <a:xfrm>
          <a:off x="0" y="0"/>
          <a:ext cx="0" cy="0"/>
          <a:chOff x="0" y="0"/>
          <a:chExt cx="0" cy="0"/>
        </a:xfrm>
      </p:grpSpPr>
      <p:sp>
        <p:nvSpPr>
          <p:cNvPr id="236" name="Google Shape;236;p36"/>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237" name="Google Shape;237;p36"/>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8" name="Google Shape;238;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39" name="Shape 239"/>
        <p:cNvGrpSpPr/>
        <p:nvPr/>
      </p:nvGrpSpPr>
      <p:grpSpPr>
        <a:xfrm>
          <a:off x="0" y="0"/>
          <a:ext cx="0" cy="0"/>
          <a:chOff x="0" y="0"/>
          <a:chExt cx="0" cy="0"/>
        </a:xfrm>
      </p:grpSpPr>
      <p:sp>
        <p:nvSpPr>
          <p:cNvPr id="240" name="Google Shape;240;p37"/>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 name="Google Shape;241;p37"/>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42" name="Google Shape;242;p3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243" name="Shape 243"/>
        <p:cNvGrpSpPr/>
        <p:nvPr/>
      </p:nvGrpSpPr>
      <p:grpSpPr>
        <a:xfrm>
          <a:off x="0" y="0"/>
          <a:ext cx="0" cy="0"/>
          <a:chOff x="0" y="0"/>
          <a:chExt cx="0" cy="0"/>
        </a:xfrm>
      </p:grpSpPr>
      <p:sp>
        <p:nvSpPr>
          <p:cNvPr id="244" name="Google Shape;244;p38"/>
          <p:cNvSpPr/>
          <p:nvPr/>
        </p:nvSpPr>
        <p:spPr>
          <a:xfrm>
            <a:off x="0" y="551544"/>
            <a:ext cx="9144000" cy="4395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5" name="Google Shape;245;p38"/>
          <p:cNvSpPr txBox="1"/>
          <p:nvPr>
            <p:ph type="title"/>
          </p:nvPr>
        </p:nvSpPr>
        <p:spPr>
          <a:xfrm>
            <a:off x="296898" y="40417"/>
            <a:ext cx="8389800" cy="4905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246" name="Google Shape;246;p38"/>
          <p:cNvSpPr txBox="1"/>
          <p:nvPr>
            <p:ph idx="1" type="body"/>
          </p:nvPr>
        </p:nvSpPr>
        <p:spPr>
          <a:xfrm>
            <a:off x="355601" y="885371"/>
            <a:ext cx="7376400" cy="3709200"/>
          </a:xfrm>
          <a:prstGeom prst="rect">
            <a:avLst/>
          </a:prstGeom>
          <a:noFill/>
          <a:ln>
            <a:noFill/>
          </a:ln>
        </p:spPr>
        <p:txBody>
          <a:bodyPr anchorCtr="0" anchor="t" bIns="34275" lIns="68575" spcFirstLastPara="1" rIns="68575" wrap="square" tIns="34275">
            <a:noAutofit/>
          </a:bodyPr>
          <a:lstStyle>
            <a:lvl1pPr indent="-406400" lvl="0" marL="457200" rtl="0" algn="l">
              <a:lnSpc>
                <a:spcPct val="90000"/>
              </a:lnSpc>
              <a:spcBef>
                <a:spcPts val="800"/>
              </a:spcBef>
              <a:spcAft>
                <a:spcPts val="0"/>
              </a:spcAft>
              <a:buClr>
                <a:srgbClr val="7C4597"/>
              </a:buClr>
              <a:buSzPts val="2800"/>
              <a:buChar char="•"/>
              <a:defRPr sz="2800">
                <a:latin typeface="Arial"/>
                <a:ea typeface="Arial"/>
                <a:cs typeface="Arial"/>
                <a:sym typeface="Arial"/>
              </a:defRPr>
            </a:lvl1pPr>
            <a:lvl2pPr indent="-381000" lvl="1" marL="914400" rtl="0" algn="l">
              <a:lnSpc>
                <a:spcPct val="90000"/>
              </a:lnSpc>
              <a:spcBef>
                <a:spcPts val="400"/>
              </a:spcBef>
              <a:spcAft>
                <a:spcPts val="0"/>
              </a:spcAft>
              <a:buClr>
                <a:srgbClr val="7C4597"/>
              </a:buClr>
              <a:buSzPts val="2400"/>
              <a:buChar char="–"/>
              <a:defRPr sz="2400">
                <a:latin typeface="Arial"/>
                <a:ea typeface="Arial"/>
                <a:cs typeface="Arial"/>
                <a:sym typeface="Arial"/>
              </a:defRPr>
            </a:lvl2pPr>
            <a:lvl3pPr indent="-355600" lvl="2" marL="1371600" rtl="0" algn="l">
              <a:lnSpc>
                <a:spcPct val="90000"/>
              </a:lnSpc>
              <a:spcBef>
                <a:spcPts val="400"/>
              </a:spcBef>
              <a:spcAft>
                <a:spcPts val="0"/>
              </a:spcAft>
              <a:buClr>
                <a:srgbClr val="7C4597"/>
              </a:buClr>
              <a:buSzPts val="2000"/>
              <a:buChar char="•"/>
              <a:defRPr sz="2000">
                <a:latin typeface="Arial"/>
                <a:ea typeface="Arial"/>
                <a:cs typeface="Arial"/>
                <a:sym typeface="Arial"/>
              </a:defRPr>
            </a:lvl3pPr>
            <a:lvl4pPr indent="-317500" lvl="3" marL="1828800" rtl="0" algn="l">
              <a:lnSpc>
                <a:spcPct val="90000"/>
              </a:lnSpc>
              <a:spcBef>
                <a:spcPts val="400"/>
              </a:spcBef>
              <a:spcAft>
                <a:spcPts val="0"/>
              </a:spcAft>
              <a:buClr>
                <a:srgbClr val="7C4597"/>
              </a:buClr>
              <a:buSzPts val="1400"/>
              <a:buChar char="–"/>
              <a:defRPr>
                <a:latin typeface="Arial"/>
                <a:ea typeface="Arial"/>
                <a:cs typeface="Arial"/>
                <a:sym typeface="Arial"/>
              </a:defRPr>
            </a:lvl4pPr>
            <a:lvl5pPr indent="-317500" lvl="4" marL="2286000" rtl="0" algn="l">
              <a:lnSpc>
                <a:spcPct val="90000"/>
              </a:lnSpc>
              <a:spcBef>
                <a:spcPts val="400"/>
              </a:spcBef>
              <a:spcAft>
                <a:spcPts val="0"/>
              </a:spcAft>
              <a:buClr>
                <a:srgbClr val="7C4597"/>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47" name="Google Shape;247;p38"/>
          <p:cNvPicPr preferRelativeResize="0"/>
          <p:nvPr/>
        </p:nvPicPr>
        <p:blipFill rotWithShape="1">
          <a:blip r:embed="rId3">
            <a:alphaModFix/>
          </a:blip>
          <a:srcRect b="0" l="0" r="0" t="0"/>
          <a:stretch/>
        </p:blipFill>
        <p:spPr>
          <a:xfrm>
            <a:off x="7860637" y="4283539"/>
            <a:ext cx="1154784" cy="622169"/>
          </a:xfrm>
          <a:prstGeom prst="rect">
            <a:avLst/>
          </a:prstGeom>
          <a:noFill/>
          <a:ln>
            <a:noFill/>
          </a:ln>
        </p:spPr>
      </p:pic>
      <p:sp>
        <p:nvSpPr>
          <p:cNvPr id="248" name="Google Shape;248;p38"/>
          <p:cNvSpPr/>
          <p:nvPr/>
        </p:nvSpPr>
        <p:spPr>
          <a:xfrm>
            <a:off x="-2" y="4946754"/>
            <a:ext cx="9144000" cy="1968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9" name="Google Shape;249;p38"/>
          <p:cNvSpPr txBox="1"/>
          <p:nvPr/>
        </p:nvSpPr>
        <p:spPr>
          <a:xfrm>
            <a:off x="8365090" y="4903104"/>
            <a:ext cx="782700" cy="255300"/>
          </a:xfrm>
          <a:prstGeom prst="rect">
            <a:avLst/>
          </a:prstGeom>
          <a:noFill/>
          <a:ln>
            <a:noFill/>
          </a:ln>
        </p:spPr>
        <p:txBody>
          <a:bodyPr anchorCtr="0" anchor="ctr" bIns="45725" lIns="91425" spcFirstLastPara="1" rIns="91425" wrap="square" tIns="45725">
            <a:noAutofit/>
          </a:bodyPr>
          <a:lstStyle/>
          <a:p>
            <a:pPr indent="0" lvl="0" marL="0" marR="0" rtl="0" algn="l">
              <a:spcBef>
                <a:spcPts val="0"/>
              </a:spcBef>
              <a:spcAft>
                <a:spcPts val="0"/>
              </a:spcAft>
              <a:buClr>
                <a:srgbClr val="EC4C7F"/>
              </a:buClr>
              <a:buSzPts val="1000"/>
              <a:buFont typeface="Arial"/>
              <a:buNone/>
            </a:pPr>
            <a:r>
              <a:rPr b="0" i="0" lang="en-US" sz="1000" u="none" cap="none" strike="noStrike">
                <a:solidFill>
                  <a:srgbClr val="EC4C7F"/>
                </a:solidFill>
                <a:latin typeface="Arial"/>
                <a:ea typeface="Arial"/>
                <a:cs typeface="Arial"/>
                <a:sym typeface="Arial"/>
              </a:rPr>
              <a:t> #ossna</a:t>
            </a:r>
            <a:endParaRPr b="1" i="0" sz="1000" u="none" cap="none" strike="noStrike">
              <a:solidFill>
                <a:srgbClr val="EC4C7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250" name="Shape 250"/>
        <p:cNvGrpSpPr/>
        <p:nvPr/>
      </p:nvGrpSpPr>
      <p:grpSpPr>
        <a:xfrm>
          <a:off x="0" y="0"/>
          <a:ext cx="0" cy="0"/>
          <a:chOff x="0" y="0"/>
          <a:chExt cx="0" cy="0"/>
        </a:xfrm>
      </p:grpSpPr>
      <p:sp>
        <p:nvSpPr>
          <p:cNvPr id="251" name="Google Shape;251;p39"/>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252" name="Google Shape;252;p39"/>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sz="1100">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sz="1100">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sz="1100"/>
            </a:lvl6pPr>
            <a:lvl7pPr indent="-317500" lvl="6" marL="3200400" rtl="0" algn="l">
              <a:lnSpc>
                <a:spcPct val="90000"/>
              </a:lnSpc>
              <a:spcBef>
                <a:spcPts val="400"/>
              </a:spcBef>
              <a:spcAft>
                <a:spcPts val="0"/>
              </a:spcAft>
              <a:buClr>
                <a:schemeClr val="dk1"/>
              </a:buClr>
              <a:buSzPts val="1400"/>
              <a:buChar char="•"/>
              <a:defRPr sz="1100"/>
            </a:lvl7pPr>
            <a:lvl8pPr indent="-317500" lvl="7" marL="3657600" rtl="0" algn="l">
              <a:lnSpc>
                <a:spcPct val="90000"/>
              </a:lnSpc>
              <a:spcBef>
                <a:spcPts val="400"/>
              </a:spcBef>
              <a:spcAft>
                <a:spcPts val="0"/>
              </a:spcAft>
              <a:buClr>
                <a:schemeClr val="dk1"/>
              </a:buClr>
              <a:buSzPts val="1400"/>
              <a:buChar char="•"/>
              <a:defRPr sz="1100"/>
            </a:lvl8pPr>
            <a:lvl9pPr indent="-317500" lvl="8" marL="4114800" rtl="0" algn="l">
              <a:lnSpc>
                <a:spcPct val="90000"/>
              </a:lnSpc>
              <a:spcBef>
                <a:spcPts val="400"/>
              </a:spcBef>
              <a:spcAft>
                <a:spcPts val="0"/>
              </a:spcAft>
              <a:buClr>
                <a:schemeClr val="dk1"/>
              </a:buClr>
              <a:buSzPts val="1400"/>
              <a:buChar char="•"/>
              <a:defRPr sz="1100"/>
            </a:lvl9pPr>
          </a:lstStyle>
          <a:p/>
        </p:txBody>
      </p:sp>
      <p:sp>
        <p:nvSpPr>
          <p:cNvPr id="253" name="Google Shape;253;p39"/>
          <p:cNvSpPr txBox="1"/>
          <p:nvPr>
            <p:ph idx="12" type="sldNum"/>
          </p:nvPr>
        </p:nvSpPr>
        <p:spPr>
          <a:xfrm>
            <a:off x="8414085" y="4878185"/>
            <a:ext cx="666900" cy="273900"/>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40"/>
          <p:cNvSpPr txBox="1"/>
          <p:nvPr>
            <p:ph idx="1" type="body"/>
          </p:nvPr>
        </p:nvSpPr>
        <p:spPr>
          <a:xfrm>
            <a:off x="451951" y="1447799"/>
            <a:ext cx="8244900" cy="31467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A7DE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2A7DE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
  <p:cSld name="Full Bleed Image ">
    <p:spTree>
      <p:nvGrpSpPr>
        <p:cNvPr id="256" name="Shape 256"/>
        <p:cNvGrpSpPr/>
        <p:nvPr/>
      </p:nvGrpSpPr>
      <p:grpSpPr>
        <a:xfrm>
          <a:off x="0" y="0"/>
          <a:ext cx="0" cy="0"/>
          <a:chOff x="0" y="0"/>
          <a:chExt cx="0" cy="0"/>
        </a:xfrm>
      </p:grpSpPr>
      <p:sp>
        <p:nvSpPr>
          <p:cNvPr id="257" name="Google Shape;257;p41"/>
          <p:cNvSpPr/>
          <p:nvPr>
            <p:ph idx="2" type="pic"/>
          </p:nvPr>
        </p:nvSpPr>
        <p:spPr>
          <a:xfrm>
            <a:off x="1" y="51513"/>
            <a:ext cx="9144000" cy="4545600"/>
          </a:xfrm>
          <a:prstGeom prst="rect">
            <a:avLst/>
          </a:prstGeom>
          <a:solidFill>
            <a:schemeClr val="lt2"/>
          </a:solidFill>
          <a:ln>
            <a:noFill/>
          </a:ln>
        </p:spPr>
        <p:txBody>
          <a:bodyPr anchorCtr="0" anchor="ctr" bIns="675000" lIns="0" spcFirstLastPara="1" rIns="0" wrap="square" tIns="0">
            <a:noAutofit/>
          </a:bodyPr>
          <a:lstStyle>
            <a:lvl1pPr lvl="0" marR="0" rtl="0" algn="ctr">
              <a:lnSpc>
                <a:spcPct val="110000"/>
              </a:lnSpc>
              <a:spcBef>
                <a:spcPts val="800"/>
              </a:spcBef>
              <a:spcAft>
                <a:spcPts val="0"/>
              </a:spcAft>
              <a:buClr>
                <a:schemeClr val="accent1"/>
              </a:buClr>
              <a:buSzPts val="1200"/>
              <a:buFont typeface="Poppins Black"/>
              <a:buNone/>
              <a:defRPr b="0" i="0" sz="1200" u="none" cap="none" strike="noStrike">
                <a:solidFill>
                  <a:schemeClr val="dk2"/>
                </a:solidFill>
                <a:latin typeface="Poppins Light"/>
                <a:ea typeface="Poppins Light"/>
                <a:cs typeface="Poppins Light"/>
                <a:sym typeface="Poppins Light"/>
              </a:defRPr>
            </a:lvl1pPr>
            <a:lvl2pPr lvl="1" marR="0" rtl="0" algn="l">
              <a:lnSpc>
                <a:spcPct val="110000"/>
              </a:lnSpc>
              <a:spcBef>
                <a:spcPts val="500"/>
              </a:spcBef>
              <a:spcAft>
                <a:spcPts val="0"/>
              </a:spcAft>
              <a:buClr>
                <a:schemeClr val="accent1"/>
              </a:buClr>
              <a:buSzPts val="1400"/>
              <a:buFont typeface="Poppins SemiBold"/>
              <a:buChar char="–"/>
              <a:defRPr b="0" i="0" sz="1400" u="none" cap="none" strike="noStrike">
                <a:solidFill>
                  <a:schemeClr val="dk2"/>
                </a:solidFill>
                <a:latin typeface="Poppins Light"/>
                <a:ea typeface="Poppins Light"/>
                <a:cs typeface="Poppins Light"/>
                <a:sym typeface="Poppins Light"/>
              </a:defRPr>
            </a:lvl2pPr>
            <a:lvl3pPr lvl="2"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3pPr>
            <a:lvl4pPr lvl="3"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4pPr>
            <a:lvl5pPr lvl="4"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9pPr>
          </a:lstStyle>
          <a:p/>
        </p:txBody>
      </p:sp>
      <p:grpSp>
        <p:nvGrpSpPr>
          <p:cNvPr id="258" name="Google Shape;258;p41"/>
          <p:cNvGrpSpPr/>
          <p:nvPr/>
        </p:nvGrpSpPr>
        <p:grpSpPr>
          <a:xfrm rot="-5400000">
            <a:off x="4546416" y="-4546410"/>
            <a:ext cx="51448" cy="9144278"/>
            <a:chOff x="4713353" y="-1"/>
            <a:chExt cx="73803" cy="6857866"/>
          </a:xfrm>
        </p:grpSpPr>
        <p:sp>
          <p:nvSpPr>
            <p:cNvPr id="259" name="Google Shape;259;p41"/>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60" name="Google Shape;260;p41"/>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61" name="Google Shape;261;p41"/>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62" name="Google Shape;262;p41"/>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63" name="Google Shape;263;p41"/>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sp>
        <p:nvSpPr>
          <p:cNvPr id="264" name="Google Shape;264;p41"/>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rtl="0" algn="ctr">
              <a:spcBef>
                <a:spcPts val="0"/>
              </a:spcBef>
              <a:buNone/>
              <a:defRPr sz="600">
                <a:solidFill>
                  <a:schemeClr val="dk1"/>
                </a:solidFill>
                <a:latin typeface="Poppins SemiBold"/>
                <a:ea typeface="Poppins SemiBold"/>
                <a:cs typeface="Poppins SemiBold"/>
                <a:sym typeface="Poppins SemiBold"/>
              </a:defRPr>
            </a:lvl1pPr>
            <a:lvl2pPr indent="0" lvl="1" marL="0" rtl="0" algn="ctr">
              <a:spcBef>
                <a:spcPts val="0"/>
              </a:spcBef>
              <a:buNone/>
              <a:defRPr sz="600">
                <a:solidFill>
                  <a:schemeClr val="dk1"/>
                </a:solidFill>
                <a:latin typeface="Poppins SemiBold"/>
                <a:ea typeface="Poppins SemiBold"/>
                <a:cs typeface="Poppins SemiBold"/>
                <a:sym typeface="Poppins SemiBold"/>
              </a:defRPr>
            </a:lvl2pPr>
            <a:lvl3pPr indent="0" lvl="2" marL="0" rtl="0" algn="ctr">
              <a:spcBef>
                <a:spcPts val="0"/>
              </a:spcBef>
              <a:buNone/>
              <a:defRPr sz="600">
                <a:solidFill>
                  <a:schemeClr val="dk1"/>
                </a:solidFill>
                <a:latin typeface="Poppins SemiBold"/>
                <a:ea typeface="Poppins SemiBold"/>
                <a:cs typeface="Poppins SemiBold"/>
                <a:sym typeface="Poppins SemiBold"/>
              </a:defRPr>
            </a:lvl3pPr>
            <a:lvl4pPr indent="0" lvl="3" marL="0" rtl="0" algn="ctr">
              <a:spcBef>
                <a:spcPts val="0"/>
              </a:spcBef>
              <a:buNone/>
              <a:defRPr sz="600">
                <a:solidFill>
                  <a:schemeClr val="dk1"/>
                </a:solidFill>
                <a:latin typeface="Poppins SemiBold"/>
                <a:ea typeface="Poppins SemiBold"/>
                <a:cs typeface="Poppins SemiBold"/>
                <a:sym typeface="Poppins SemiBold"/>
              </a:defRPr>
            </a:lvl4pPr>
            <a:lvl5pPr indent="0" lvl="4" marL="0" rtl="0" algn="ctr">
              <a:spcBef>
                <a:spcPts val="0"/>
              </a:spcBef>
              <a:buNone/>
              <a:defRPr sz="600">
                <a:solidFill>
                  <a:schemeClr val="dk1"/>
                </a:solidFill>
                <a:latin typeface="Poppins SemiBold"/>
                <a:ea typeface="Poppins SemiBold"/>
                <a:cs typeface="Poppins SemiBold"/>
                <a:sym typeface="Poppins SemiBold"/>
              </a:defRPr>
            </a:lvl5pPr>
            <a:lvl6pPr indent="0" lvl="5" marL="0" rtl="0" algn="ctr">
              <a:spcBef>
                <a:spcPts val="0"/>
              </a:spcBef>
              <a:buNone/>
              <a:defRPr sz="600">
                <a:solidFill>
                  <a:schemeClr val="dk1"/>
                </a:solidFill>
                <a:latin typeface="Poppins SemiBold"/>
                <a:ea typeface="Poppins SemiBold"/>
                <a:cs typeface="Poppins SemiBold"/>
                <a:sym typeface="Poppins SemiBold"/>
              </a:defRPr>
            </a:lvl6pPr>
            <a:lvl7pPr indent="0" lvl="6" marL="0" rtl="0" algn="ctr">
              <a:spcBef>
                <a:spcPts val="0"/>
              </a:spcBef>
              <a:buNone/>
              <a:defRPr sz="600">
                <a:solidFill>
                  <a:schemeClr val="dk1"/>
                </a:solidFill>
                <a:latin typeface="Poppins SemiBold"/>
                <a:ea typeface="Poppins SemiBold"/>
                <a:cs typeface="Poppins SemiBold"/>
                <a:sym typeface="Poppins SemiBold"/>
              </a:defRPr>
            </a:lvl7pPr>
            <a:lvl8pPr indent="0" lvl="7" marL="0" rtl="0" algn="ctr">
              <a:spcBef>
                <a:spcPts val="0"/>
              </a:spcBef>
              <a:buNone/>
              <a:defRPr sz="600">
                <a:solidFill>
                  <a:schemeClr val="dk1"/>
                </a:solidFill>
                <a:latin typeface="Poppins SemiBold"/>
                <a:ea typeface="Poppins SemiBold"/>
                <a:cs typeface="Poppins SemiBold"/>
                <a:sym typeface="Poppins SemiBold"/>
              </a:defRPr>
            </a:lvl8pPr>
            <a:lvl9pPr indent="0" lvl="8" marL="0" rt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265" name="Google Shape;265;p41"/>
          <p:cNvPicPr preferRelativeResize="0"/>
          <p:nvPr/>
        </p:nvPicPr>
        <p:blipFill rotWithShape="1">
          <a:blip r:embed="rId2">
            <a:alphaModFix/>
          </a:blip>
          <a:srcRect b="0" l="0" r="0" t="0"/>
          <a:stretch/>
        </p:blipFill>
        <p:spPr>
          <a:xfrm>
            <a:off x="274439" y="4702003"/>
            <a:ext cx="1141553" cy="304832"/>
          </a:xfrm>
          <a:prstGeom prst="rect">
            <a:avLst/>
          </a:prstGeom>
          <a:noFill/>
          <a:ln>
            <a:noFill/>
          </a:ln>
        </p:spPr>
      </p:pic>
      <p:sp>
        <p:nvSpPr>
          <p:cNvPr id="266" name="Google Shape;266;p41"/>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p:cSld name="Headline">
    <p:spTree>
      <p:nvGrpSpPr>
        <p:cNvPr id="267" name="Shape 267"/>
        <p:cNvGrpSpPr/>
        <p:nvPr/>
      </p:nvGrpSpPr>
      <p:grpSpPr>
        <a:xfrm>
          <a:off x="0" y="0"/>
          <a:ext cx="0" cy="0"/>
          <a:chOff x="0" y="0"/>
          <a:chExt cx="0" cy="0"/>
        </a:xfrm>
      </p:grpSpPr>
      <p:sp>
        <p:nvSpPr>
          <p:cNvPr id="268" name="Google Shape;268;p42"/>
          <p:cNvSpPr txBox="1"/>
          <p:nvPr>
            <p:ph type="title"/>
          </p:nvPr>
        </p:nvSpPr>
        <p:spPr>
          <a:xfrm>
            <a:off x="548878" y="472994"/>
            <a:ext cx="8046300" cy="341700"/>
          </a:xfrm>
          <a:prstGeom prst="rect">
            <a:avLst/>
          </a:prstGeom>
          <a:noFill/>
          <a:ln>
            <a:noFill/>
          </a:ln>
        </p:spPr>
        <p:txBody>
          <a:bodyPr anchorCtr="0" anchor="ctr" bIns="0" lIns="0" spcFirstLastPara="1" rIns="0" wrap="square" tIns="0">
            <a:spAutoFit/>
          </a:bodyPr>
          <a:lstStyle>
            <a:lvl1pPr lvl="0" rtl="0" algn="l">
              <a:lnSpc>
                <a:spcPct val="90000"/>
              </a:lnSpc>
              <a:spcBef>
                <a:spcPts val="0"/>
              </a:spcBef>
              <a:spcAft>
                <a:spcPts val="0"/>
              </a:spcAft>
              <a:buClr>
                <a:schemeClr val="dk2"/>
              </a:buClr>
              <a:buSzPts val="1400"/>
              <a:buNone/>
              <a:defRPr/>
            </a:lvl1pPr>
            <a:lvl2pPr lvl="1" rtl="0">
              <a:spcBef>
                <a:spcPts val="80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grpSp>
        <p:nvGrpSpPr>
          <p:cNvPr id="269" name="Google Shape;269;p42"/>
          <p:cNvGrpSpPr/>
          <p:nvPr/>
        </p:nvGrpSpPr>
        <p:grpSpPr>
          <a:xfrm rot="-5400000">
            <a:off x="4546416" y="-4546410"/>
            <a:ext cx="51448" cy="9144278"/>
            <a:chOff x="4713353" y="-1"/>
            <a:chExt cx="73803" cy="6857866"/>
          </a:xfrm>
        </p:grpSpPr>
        <p:sp>
          <p:nvSpPr>
            <p:cNvPr id="270" name="Google Shape;270;p42"/>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71" name="Google Shape;271;p42"/>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72" name="Google Shape;272;p42"/>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73" name="Google Shape;273;p42"/>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74" name="Google Shape;274;p42"/>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pic>
        <p:nvPicPr>
          <p:cNvPr id="275" name="Google Shape;275;p42"/>
          <p:cNvPicPr preferRelativeResize="0"/>
          <p:nvPr/>
        </p:nvPicPr>
        <p:blipFill rotWithShape="1">
          <a:blip r:embed="rId2">
            <a:alphaModFix/>
          </a:blip>
          <a:srcRect b="0" l="0" r="0" t="-674"/>
          <a:stretch/>
        </p:blipFill>
        <p:spPr>
          <a:xfrm>
            <a:off x="8028994" y="4438129"/>
            <a:ext cx="1296698" cy="705370"/>
          </a:xfrm>
          <a:prstGeom prst="rect">
            <a:avLst/>
          </a:prstGeom>
          <a:noFill/>
          <a:ln>
            <a:noFill/>
          </a:ln>
        </p:spPr>
      </p:pic>
      <p:sp>
        <p:nvSpPr>
          <p:cNvPr id="276" name="Google Shape;276;p42"/>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rtl="0" algn="ctr">
              <a:spcBef>
                <a:spcPts val="0"/>
              </a:spcBef>
              <a:buNone/>
              <a:defRPr sz="600">
                <a:solidFill>
                  <a:schemeClr val="dk1"/>
                </a:solidFill>
                <a:latin typeface="Poppins SemiBold"/>
                <a:ea typeface="Poppins SemiBold"/>
                <a:cs typeface="Poppins SemiBold"/>
                <a:sym typeface="Poppins SemiBold"/>
              </a:defRPr>
            </a:lvl1pPr>
            <a:lvl2pPr indent="0" lvl="1" marL="0" rtl="0" algn="ctr">
              <a:spcBef>
                <a:spcPts val="0"/>
              </a:spcBef>
              <a:buNone/>
              <a:defRPr sz="600">
                <a:solidFill>
                  <a:schemeClr val="dk1"/>
                </a:solidFill>
                <a:latin typeface="Poppins SemiBold"/>
                <a:ea typeface="Poppins SemiBold"/>
                <a:cs typeface="Poppins SemiBold"/>
                <a:sym typeface="Poppins SemiBold"/>
              </a:defRPr>
            </a:lvl2pPr>
            <a:lvl3pPr indent="0" lvl="2" marL="0" rtl="0" algn="ctr">
              <a:spcBef>
                <a:spcPts val="0"/>
              </a:spcBef>
              <a:buNone/>
              <a:defRPr sz="600">
                <a:solidFill>
                  <a:schemeClr val="dk1"/>
                </a:solidFill>
                <a:latin typeface="Poppins SemiBold"/>
                <a:ea typeface="Poppins SemiBold"/>
                <a:cs typeface="Poppins SemiBold"/>
                <a:sym typeface="Poppins SemiBold"/>
              </a:defRPr>
            </a:lvl3pPr>
            <a:lvl4pPr indent="0" lvl="3" marL="0" rtl="0" algn="ctr">
              <a:spcBef>
                <a:spcPts val="0"/>
              </a:spcBef>
              <a:buNone/>
              <a:defRPr sz="600">
                <a:solidFill>
                  <a:schemeClr val="dk1"/>
                </a:solidFill>
                <a:latin typeface="Poppins SemiBold"/>
                <a:ea typeface="Poppins SemiBold"/>
                <a:cs typeface="Poppins SemiBold"/>
                <a:sym typeface="Poppins SemiBold"/>
              </a:defRPr>
            </a:lvl4pPr>
            <a:lvl5pPr indent="0" lvl="4" marL="0" rtl="0" algn="ctr">
              <a:spcBef>
                <a:spcPts val="0"/>
              </a:spcBef>
              <a:buNone/>
              <a:defRPr sz="600">
                <a:solidFill>
                  <a:schemeClr val="dk1"/>
                </a:solidFill>
                <a:latin typeface="Poppins SemiBold"/>
                <a:ea typeface="Poppins SemiBold"/>
                <a:cs typeface="Poppins SemiBold"/>
                <a:sym typeface="Poppins SemiBold"/>
              </a:defRPr>
            </a:lvl5pPr>
            <a:lvl6pPr indent="0" lvl="5" marL="0" rtl="0" algn="ctr">
              <a:spcBef>
                <a:spcPts val="0"/>
              </a:spcBef>
              <a:buNone/>
              <a:defRPr sz="600">
                <a:solidFill>
                  <a:schemeClr val="dk1"/>
                </a:solidFill>
                <a:latin typeface="Poppins SemiBold"/>
                <a:ea typeface="Poppins SemiBold"/>
                <a:cs typeface="Poppins SemiBold"/>
                <a:sym typeface="Poppins SemiBold"/>
              </a:defRPr>
            </a:lvl6pPr>
            <a:lvl7pPr indent="0" lvl="6" marL="0" rtl="0" algn="ctr">
              <a:spcBef>
                <a:spcPts val="0"/>
              </a:spcBef>
              <a:buNone/>
              <a:defRPr sz="600">
                <a:solidFill>
                  <a:schemeClr val="dk1"/>
                </a:solidFill>
                <a:latin typeface="Poppins SemiBold"/>
                <a:ea typeface="Poppins SemiBold"/>
                <a:cs typeface="Poppins SemiBold"/>
                <a:sym typeface="Poppins SemiBold"/>
              </a:defRPr>
            </a:lvl7pPr>
            <a:lvl8pPr indent="0" lvl="7" marL="0" rtl="0" algn="ctr">
              <a:spcBef>
                <a:spcPts val="0"/>
              </a:spcBef>
              <a:buNone/>
              <a:defRPr sz="600">
                <a:solidFill>
                  <a:schemeClr val="dk1"/>
                </a:solidFill>
                <a:latin typeface="Poppins SemiBold"/>
                <a:ea typeface="Poppins SemiBold"/>
                <a:cs typeface="Poppins SemiBold"/>
                <a:sym typeface="Poppins SemiBold"/>
              </a:defRPr>
            </a:lvl8pPr>
            <a:lvl9pPr indent="0" lvl="8" marL="0" rt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277" name="Google Shape;277;p42"/>
          <p:cNvPicPr preferRelativeResize="0"/>
          <p:nvPr/>
        </p:nvPicPr>
        <p:blipFill rotWithShape="1">
          <a:blip r:embed="rId3">
            <a:alphaModFix/>
          </a:blip>
          <a:srcRect b="0" l="0" r="0" t="0"/>
          <a:stretch/>
        </p:blipFill>
        <p:spPr>
          <a:xfrm>
            <a:off x="274439" y="4702003"/>
            <a:ext cx="1141553" cy="304832"/>
          </a:xfrm>
          <a:prstGeom prst="rect">
            <a:avLst/>
          </a:prstGeom>
          <a:noFill/>
          <a:ln>
            <a:noFill/>
          </a:ln>
        </p:spPr>
      </p:pic>
      <p:sp>
        <p:nvSpPr>
          <p:cNvPr id="278" name="Google Shape;278;p42"/>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g | Subheadline | Body copy">
  <p:cSld name="Headling | Subheadline | Body copy">
    <p:spTree>
      <p:nvGrpSpPr>
        <p:cNvPr id="279" name="Shape 279"/>
        <p:cNvGrpSpPr/>
        <p:nvPr/>
      </p:nvGrpSpPr>
      <p:grpSpPr>
        <a:xfrm>
          <a:off x="0" y="0"/>
          <a:ext cx="0" cy="0"/>
          <a:chOff x="0" y="0"/>
          <a:chExt cx="0" cy="0"/>
        </a:xfrm>
      </p:grpSpPr>
      <p:sp>
        <p:nvSpPr>
          <p:cNvPr id="280" name="Google Shape;280;p43"/>
          <p:cNvSpPr txBox="1"/>
          <p:nvPr>
            <p:ph idx="1" type="body"/>
          </p:nvPr>
        </p:nvSpPr>
        <p:spPr>
          <a:xfrm>
            <a:off x="548878" y="1908214"/>
            <a:ext cx="5331600" cy="1863300"/>
          </a:xfrm>
          <a:prstGeom prst="rect">
            <a:avLst/>
          </a:prstGeom>
          <a:noFill/>
          <a:ln>
            <a:noFill/>
          </a:ln>
        </p:spPr>
        <p:txBody>
          <a:bodyPr anchorCtr="0" anchor="t" bIns="0" lIns="0" spcFirstLastPara="1" rIns="0" wrap="square" tIns="0">
            <a:spAutoFit/>
          </a:bodyPr>
          <a:lstStyle>
            <a:lvl1pPr indent="-317500" lvl="0" marL="457200" rtl="0" algn="l">
              <a:lnSpc>
                <a:spcPct val="110000"/>
              </a:lnSpc>
              <a:spcBef>
                <a:spcPts val="800"/>
              </a:spcBef>
              <a:spcAft>
                <a:spcPts val="0"/>
              </a:spcAft>
              <a:buSzPts val="1400"/>
              <a:buChar char="•"/>
              <a:defRPr/>
            </a:lvl1pPr>
            <a:lvl2pPr indent="-317500" lvl="1" marL="914400" rtl="0" algn="l">
              <a:lnSpc>
                <a:spcPct val="110000"/>
              </a:lnSpc>
              <a:spcBef>
                <a:spcPts val="500"/>
              </a:spcBef>
              <a:spcAft>
                <a:spcPts val="0"/>
              </a:spcAft>
              <a:buSzPts val="1400"/>
              <a:buChar char="–"/>
              <a:defRPr/>
            </a:lvl2pPr>
            <a:lvl3pPr indent="-317500" lvl="2" marL="1371600" rtl="0" algn="l">
              <a:lnSpc>
                <a:spcPct val="110000"/>
              </a:lnSpc>
              <a:spcBef>
                <a:spcPts val="500"/>
              </a:spcBef>
              <a:spcAft>
                <a:spcPts val="0"/>
              </a:spcAft>
              <a:buSzPts val="1400"/>
              <a:buChar char="•"/>
              <a:defRPr/>
            </a:lvl3pPr>
            <a:lvl4pPr indent="-317500" lvl="3" marL="1828800" rtl="0" algn="l">
              <a:lnSpc>
                <a:spcPct val="110000"/>
              </a:lnSpc>
              <a:spcBef>
                <a:spcPts val="500"/>
              </a:spcBef>
              <a:spcAft>
                <a:spcPts val="0"/>
              </a:spcAft>
              <a:buSzPts val="1400"/>
              <a:buChar char="–"/>
              <a:defRPr/>
            </a:lvl4pPr>
            <a:lvl5pPr indent="-317500" lvl="4" marL="2286000" rtl="0" algn="l">
              <a:lnSpc>
                <a:spcPct val="110000"/>
              </a:lnSpc>
              <a:spcBef>
                <a:spcPts val="500"/>
              </a:spcBef>
              <a:spcAft>
                <a:spcPts val="0"/>
              </a:spcAft>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1" name="Google Shape;281;p43"/>
          <p:cNvSpPr txBox="1"/>
          <p:nvPr>
            <p:ph idx="2" type="body"/>
          </p:nvPr>
        </p:nvSpPr>
        <p:spPr>
          <a:xfrm>
            <a:off x="548878" y="868337"/>
            <a:ext cx="8046300" cy="502200"/>
          </a:xfrm>
          <a:prstGeom prst="rect">
            <a:avLst/>
          </a:prstGeom>
          <a:noFill/>
          <a:ln>
            <a:noFill/>
          </a:ln>
        </p:spPr>
        <p:txBody>
          <a:bodyPr anchorCtr="0" anchor="t" bIns="0" lIns="0" spcFirstLastPara="1" rIns="0" wrap="square" tIns="0">
            <a:spAutoFit/>
          </a:bodyPr>
          <a:lstStyle>
            <a:lvl1pPr indent="-228600" lvl="0" marL="457200" rtl="0" algn="l">
              <a:lnSpc>
                <a:spcPct val="110000"/>
              </a:lnSpc>
              <a:spcBef>
                <a:spcPts val="800"/>
              </a:spcBef>
              <a:spcAft>
                <a:spcPts val="0"/>
              </a:spcAft>
              <a:buSzPts val="1500"/>
              <a:buNone/>
              <a:defRPr sz="1500">
                <a:solidFill>
                  <a:schemeClr val="dk2"/>
                </a:solidFill>
                <a:latin typeface="Poppins Light"/>
                <a:ea typeface="Poppins Light"/>
                <a:cs typeface="Poppins Light"/>
                <a:sym typeface="Poppins Light"/>
              </a:defRPr>
            </a:lvl1pPr>
            <a:lvl2pPr indent="-317500" lvl="1" marL="914400" rtl="0" algn="l">
              <a:lnSpc>
                <a:spcPct val="110000"/>
              </a:lnSpc>
              <a:spcBef>
                <a:spcPts val="800"/>
              </a:spcBef>
              <a:spcAft>
                <a:spcPts val="0"/>
              </a:spcAft>
              <a:buSzPts val="1400"/>
              <a:buChar char="–"/>
              <a:defRPr/>
            </a:lvl2pPr>
            <a:lvl3pPr indent="-317500" lvl="2" marL="1371600" rtl="0" algn="l">
              <a:lnSpc>
                <a:spcPct val="110000"/>
              </a:lnSpc>
              <a:spcBef>
                <a:spcPts val="500"/>
              </a:spcBef>
              <a:spcAft>
                <a:spcPts val="0"/>
              </a:spcAft>
              <a:buSzPts val="1400"/>
              <a:buChar char="•"/>
              <a:defRPr/>
            </a:lvl3pPr>
            <a:lvl4pPr indent="-317500" lvl="3" marL="1828800" rtl="0" algn="l">
              <a:lnSpc>
                <a:spcPct val="110000"/>
              </a:lnSpc>
              <a:spcBef>
                <a:spcPts val="500"/>
              </a:spcBef>
              <a:spcAft>
                <a:spcPts val="0"/>
              </a:spcAft>
              <a:buSzPts val="1400"/>
              <a:buChar char="–"/>
              <a:defRPr/>
            </a:lvl4pPr>
            <a:lvl5pPr indent="-317500" lvl="4" marL="2286000" rtl="0" algn="l">
              <a:lnSpc>
                <a:spcPct val="110000"/>
              </a:lnSpc>
              <a:spcBef>
                <a:spcPts val="500"/>
              </a:spcBef>
              <a:spcAft>
                <a:spcPts val="0"/>
              </a:spcAft>
              <a:buSzPts val="1400"/>
              <a:buChar char="»"/>
              <a:defRPr/>
            </a:lvl5pPr>
            <a:lvl6pPr indent="-317500" lvl="5" marL="2743200" rtl="0" algn="l">
              <a:lnSpc>
                <a:spcPct val="90000"/>
              </a:lnSpc>
              <a:spcBef>
                <a:spcPts val="5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2" name="Google Shape;282;p43"/>
          <p:cNvSpPr txBox="1"/>
          <p:nvPr>
            <p:ph type="title"/>
          </p:nvPr>
        </p:nvSpPr>
        <p:spPr>
          <a:xfrm>
            <a:off x="548878" y="472994"/>
            <a:ext cx="8046300" cy="341700"/>
          </a:xfrm>
          <a:prstGeom prst="rect">
            <a:avLst/>
          </a:prstGeom>
          <a:noFill/>
          <a:ln>
            <a:noFill/>
          </a:ln>
        </p:spPr>
        <p:txBody>
          <a:bodyPr anchorCtr="0" anchor="ctr" bIns="0" lIns="0" spcFirstLastPara="1" rIns="0" wrap="square" tIns="0">
            <a:spAutoFit/>
          </a:bodyPr>
          <a:lstStyle>
            <a:lvl1pPr lvl="0" rtl="0" algn="l">
              <a:lnSpc>
                <a:spcPct val="90000"/>
              </a:lnSpc>
              <a:spcBef>
                <a:spcPts val="0"/>
              </a:spcBef>
              <a:spcAft>
                <a:spcPts val="0"/>
              </a:spcAft>
              <a:buClr>
                <a:schemeClr val="dk2"/>
              </a:buClr>
              <a:buSzPts val="1400"/>
              <a:buNone/>
              <a:defRPr/>
            </a:lvl1pPr>
            <a:lvl2pPr lvl="1" rtl="0">
              <a:spcBef>
                <a:spcPts val="80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grpSp>
        <p:nvGrpSpPr>
          <p:cNvPr id="283" name="Google Shape;283;p43"/>
          <p:cNvGrpSpPr/>
          <p:nvPr/>
        </p:nvGrpSpPr>
        <p:grpSpPr>
          <a:xfrm rot="-5400000">
            <a:off x="4546416" y="-4546410"/>
            <a:ext cx="51448" cy="9144278"/>
            <a:chOff x="4713353" y="-1"/>
            <a:chExt cx="73803" cy="6857866"/>
          </a:xfrm>
        </p:grpSpPr>
        <p:sp>
          <p:nvSpPr>
            <p:cNvPr id="284" name="Google Shape;284;p43"/>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85" name="Google Shape;285;p43"/>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86" name="Google Shape;286;p43"/>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87" name="Google Shape;287;p43"/>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288" name="Google Shape;288;p43"/>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pic>
        <p:nvPicPr>
          <p:cNvPr id="289" name="Google Shape;289;p43"/>
          <p:cNvPicPr preferRelativeResize="0"/>
          <p:nvPr/>
        </p:nvPicPr>
        <p:blipFill rotWithShape="1">
          <a:blip r:embed="rId2">
            <a:alphaModFix/>
          </a:blip>
          <a:srcRect b="0" l="0" r="0" t="-674"/>
          <a:stretch/>
        </p:blipFill>
        <p:spPr>
          <a:xfrm>
            <a:off x="8028994" y="4438129"/>
            <a:ext cx="1296698" cy="705370"/>
          </a:xfrm>
          <a:prstGeom prst="rect">
            <a:avLst/>
          </a:prstGeom>
          <a:noFill/>
          <a:ln>
            <a:noFill/>
          </a:ln>
        </p:spPr>
      </p:pic>
      <p:sp>
        <p:nvSpPr>
          <p:cNvPr id="290" name="Google Shape;290;p43"/>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rtl="0" algn="ctr">
              <a:spcBef>
                <a:spcPts val="0"/>
              </a:spcBef>
              <a:buNone/>
              <a:defRPr sz="600">
                <a:solidFill>
                  <a:schemeClr val="dk1"/>
                </a:solidFill>
                <a:latin typeface="Poppins SemiBold"/>
                <a:ea typeface="Poppins SemiBold"/>
                <a:cs typeface="Poppins SemiBold"/>
                <a:sym typeface="Poppins SemiBold"/>
              </a:defRPr>
            </a:lvl1pPr>
            <a:lvl2pPr indent="0" lvl="1" marL="0" rtl="0" algn="ctr">
              <a:spcBef>
                <a:spcPts val="0"/>
              </a:spcBef>
              <a:buNone/>
              <a:defRPr sz="600">
                <a:solidFill>
                  <a:schemeClr val="dk1"/>
                </a:solidFill>
                <a:latin typeface="Poppins SemiBold"/>
                <a:ea typeface="Poppins SemiBold"/>
                <a:cs typeface="Poppins SemiBold"/>
                <a:sym typeface="Poppins SemiBold"/>
              </a:defRPr>
            </a:lvl2pPr>
            <a:lvl3pPr indent="0" lvl="2" marL="0" rtl="0" algn="ctr">
              <a:spcBef>
                <a:spcPts val="0"/>
              </a:spcBef>
              <a:buNone/>
              <a:defRPr sz="600">
                <a:solidFill>
                  <a:schemeClr val="dk1"/>
                </a:solidFill>
                <a:latin typeface="Poppins SemiBold"/>
                <a:ea typeface="Poppins SemiBold"/>
                <a:cs typeface="Poppins SemiBold"/>
                <a:sym typeface="Poppins SemiBold"/>
              </a:defRPr>
            </a:lvl3pPr>
            <a:lvl4pPr indent="0" lvl="3" marL="0" rtl="0" algn="ctr">
              <a:spcBef>
                <a:spcPts val="0"/>
              </a:spcBef>
              <a:buNone/>
              <a:defRPr sz="600">
                <a:solidFill>
                  <a:schemeClr val="dk1"/>
                </a:solidFill>
                <a:latin typeface="Poppins SemiBold"/>
                <a:ea typeface="Poppins SemiBold"/>
                <a:cs typeface="Poppins SemiBold"/>
                <a:sym typeface="Poppins SemiBold"/>
              </a:defRPr>
            </a:lvl4pPr>
            <a:lvl5pPr indent="0" lvl="4" marL="0" rtl="0" algn="ctr">
              <a:spcBef>
                <a:spcPts val="0"/>
              </a:spcBef>
              <a:buNone/>
              <a:defRPr sz="600">
                <a:solidFill>
                  <a:schemeClr val="dk1"/>
                </a:solidFill>
                <a:latin typeface="Poppins SemiBold"/>
                <a:ea typeface="Poppins SemiBold"/>
                <a:cs typeface="Poppins SemiBold"/>
                <a:sym typeface="Poppins SemiBold"/>
              </a:defRPr>
            </a:lvl5pPr>
            <a:lvl6pPr indent="0" lvl="5" marL="0" rtl="0" algn="ctr">
              <a:spcBef>
                <a:spcPts val="0"/>
              </a:spcBef>
              <a:buNone/>
              <a:defRPr sz="600">
                <a:solidFill>
                  <a:schemeClr val="dk1"/>
                </a:solidFill>
                <a:latin typeface="Poppins SemiBold"/>
                <a:ea typeface="Poppins SemiBold"/>
                <a:cs typeface="Poppins SemiBold"/>
                <a:sym typeface="Poppins SemiBold"/>
              </a:defRPr>
            </a:lvl6pPr>
            <a:lvl7pPr indent="0" lvl="6" marL="0" rtl="0" algn="ctr">
              <a:spcBef>
                <a:spcPts val="0"/>
              </a:spcBef>
              <a:buNone/>
              <a:defRPr sz="600">
                <a:solidFill>
                  <a:schemeClr val="dk1"/>
                </a:solidFill>
                <a:latin typeface="Poppins SemiBold"/>
                <a:ea typeface="Poppins SemiBold"/>
                <a:cs typeface="Poppins SemiBold"/>
                <a:sym typeface="Poppins SemiBold"/>
              </a:defRPr>
            </a:lvl7pPr>
            <a:lvl8pPr indent="0" lvl="7" marL="0" rtl="0" algn="ctr">
              <a:spcBef>
                <a:spcPts val="0"/>
              </a:spcBef>
              <a:buNone/>
              <a:defRPr sz="600">
                <a:solidFill>
                  <a:schemeClr val="dk1"/>
                </a:solidFill>
                <a:latin typeface="Poppins SemiBold"/>
                <a:ea typeface="Poppins SemiBold"/>
                <a:cs typeface="Poppins SemiBold"/>
                <a:sym typeface="Poppins SemiBold"/>
              </a:defRPr>
            </a:lvl8pPr>
            <a:lvl9pPr indent="0" lvl="8" marL="0" rt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291" name="Google Shape;291;p43"/>
          <p:cNvPicPr preferRelativeResize="0"/>
          <p:nvPr/>
        </p:nvPicPr>
        <p:blipFill rotWithShape="1">
          <a:blip r:embed="rId3">
            <a:alphaModFix/>
          </a:blip>
          <a:srcRect b="0" l="0" r="0" t="0"/>
          <a:stretch/>
        </p:blipFill>
        <p:spPr>
          <a:xfrm>
            <a:off x="274439" y="4702003"/>
            <a:ext cx="1141553" cy="304832"/>
          </a:xfrm>
          <a:prstGeom prst="rect">
            <a:avLst/>
          </a:prstGeom>
          <a:noFill/>
          <a:ln>
            <a:noFill/>
          </a:ln>
        </p:spPr>
      </p:pic>
      <p:sp>
        <p:nvSpPr>
          <p:cNvPr id="292" name="Google Shape;292;p43"/>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7" Type="http://schemas.openxmlformats.org/officeDocument/2006/relationships/theme" Target="../theme/theme4.xml"/><Relationship Id="rId16" Type="http://schemas.openxmlformats.org/officeDocument/2006/relationships/slideLayout" Target="../slideLayouts/slideLayout40.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88" name="Google Shape;88;p1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9" name="Google Shape;89;p1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 name="Shape 173"/>
        <p:cNvGrpSpPr/>
        <p:nvPr/>
      </p:nvGrpSpPr>
      <p:grpSpPr>
        <a:xfrm>
          <a:off x="0" y="0"/>
          <a:ext cx="0" cy="0"/>
          <a:chOff x="0" y="0"/>
          <a:chExt cx="0" cy="0"/>
        </a:xfrm>
      </p:grpSpPr>
      <p:sp>
        <p:nvSpPr>
          <p:cNvPr id="174" name="Google Shape;174;p2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175" name="Google Shape;175;p2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6" name="Google Shape;176;p2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letsencrypt.org/" TargetMode="External"/><Relationship Id="rId4" Type="http://schemas.openxmlformats.org/officeDocument/2006/relationships/hyperlink" Target="https://en.wikipedia.org/wiki/Linux_distribution#Widely_used_distributions" TargetMode="External"/><Relationship Id="rId5" Type="http://schemas.openxmlformats.org/officeDocument/2006/relationships/hyperlink" Target="https://www.cncf.io/certification/software-conformanc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37.png"/><Relationship Id="rId9" Type="http://schemas.openxmlformats.org/officeDocument/2006/relationships/image" Target="../media/image46.png"/><Relationship Id="rId5" Type="http://schemas.openxmlformats.org/officeDocument/2006/relationships/image" Target="../media/image39.png"/><Relationship Id="rId6" Type="http://schemas.openxmlformats.org/officeDocument/2006/relationships/image" Target="../media/image43.png"/><Relationship Id="rId7" Type="http://schemas.openxmlformats.org/officeDocument/2006/relationships/image" Target="../media/image45.png"/><Relationship Id="rId8" Type="http://schemas.openxmlformats.org/officeDocument/2006/relationships/image" Target="../media/image42.png"/></Relationships>
</file>

<file path=ppt/slides/_rels/slide16.xml.rels><?xml version="1.0" encoding="UTF-8" standalone="yes"?><Relationships xmlns="http://schemas.openxmlformats.org/package/2006/relationships"><Relationship Id="rId10" Type="http://schemas.openxmlformats.org/officeDocument/2006/relationships/hyperlink" Target="https://www.cncf.io/cncf-annual-report-2019/"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training.linuxfoundation.org/" TargetMode="External"/><Relationship Id="rId4" Type="http://schemas.openxmlformats.org/officeDocument/2006/relationships/hyperlink" Target="https://events.linuxfoundation.org/" TargetMode="External"/><Relationship Id="rId9" Type="http://schemas.openxmlformats.org/officeDocument/2006/relationships/hyperlink" Target="https://cdla.io/" TargetMode="External"/><Relationship Id="rId5" Type="http://schemas.openxmlformats.org/officeDocument/2006/relationships/hyperlink" Target="https://www.cncf.io/blog/2019/08/06/open-sourcing-the-kubernetes-security-audit/" TargetMode="External"/><Relationship Id="rId6" Type="http://schemas.openxmlformats.org/officeDocument/2006/relationships/hyperlink" Target="https://kubernetes.io/blog/2020/01/14/kubernetes-bug-bounty-announcement/" TargetMode="External"/><Relationship Id="rId7" Type="http://schemas.openxmlformats.org/officeDocument/2006/relationships/hyperlink" Target="https://communitybridge.org/" TargetMode="External"/><Relationship Id="rId8" Type="http://schemas.openxmlformats.org/officeDocument/2006/relationships/hyperlink" Target="http://www.jointdevelopment.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www.linuxfoundation.org/membership/members/" TargetMode="External"/><Relationship Id="rId4" Type="http://schemas.openxmlformats.org/officeDocument/2006/relationships/hyperlink" Target="https://www.cncf.io/announcement/2018/08/29/cncf-receives-9-million-cloud-credit-grant-from-google/" TargetMode="External"/><Relationship Id="rId5" Type="http://schemas.openxmlformats.org/officeDocument/2006/relationships/hyperlink" Target="https://www.cncf.io/announcement/2019/11/19/cloud-native-computing-foundation-receives-200000-in-credits-from-amazon-web-services-aw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www.openmainframeproject.org/about/tac" TargetMode="External"/><Relationship Id="rId4" Type="http://schemas.openxmlformats.org/officeDocument/2006/relationships/hyperlink" Target="https://github.com/openmainframeproject/tsc/blob/master/process/example_governance.md" TargetMode="External"/><Relationship Id="rId5" Type="http://schemas.openxmlformats.org/officeDocument/2006/relationships/hyperlink" Target="https://events.linuxfoundation.org/" TargetMode="External"/><Relationship Id="rId6" Type="http://schemas.openxmlformats.org/officeDocument/2006/relationships/hyperlink" Target="https://www.openmainframeproject.org/projects/benefi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8.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10"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openmainframeproject.org/category/blog/i-am-a-mainframer" TargetMode="External"/><Relationship Id="rId4" Type="http://schemas.openxmlformats.org/officeDocument/2006/relationships/image" Target="../media/image51.png"/><Relationship Id="rId9" Type="http://schemas.openxmlformats.org/officeDocument/2006/relationships/image" Target="../media/image53.png"/><Relationship Id="rId5" Type="http://schemas.openxmlformats.org/officeDocument/2006/relationships/hyperlink" Target="https://community.openmainframeproject.org/" TargetMode="External"/><Relationship Id="rId6" Type="http://schemas.openxmlformats.org/officeDocument/2006/relationships/hyperlink" Target="https://slack.openmainframeproject.org/" TargetMode="External"/><Relationship Id="rId7" Type="http://schemas.openxmlformats.org/officeDocument/2006/relationships/image" Target="../media/image52.png"/><Relationship Id="rId8"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en.wikipedia.org/wiki/Anna_Karenina_principl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openmainframeproject/foundation/blob/master/CHARTER.md#12-intellectual-property-policy" TargetMode="External"/><Relationship Id="rId4" Type="http://schemas.openxmlformats.org/officeDocument/2006/relationships/hyperlink" Target="https://www.openmainframeproject.org/about/tac"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github.com/openmainframeproject/tac/blob/master/process/proposal_process.m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fossmarks.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image" Target="../media/image54.jpg"/><Relationship Id="rId4" Type="http://schemas.openxmlformats.org/officeDocument/2006/relationships/hyperlink" Target="http://openmainframeproject.org/"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projects" TargetMode="External"/><Relationship Id="rId7" Type="http://schemas.openxmlformats.org/officeDocument/2006/relationships/hyperlink" Target="https://openmainframeproject.org/events" TargetMode="External"/><Relationship Id="rId8"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hyperlink" Target="https://www.openmainframeproject.org/projects" TargetMode="Externa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4.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4"/>
          <p:cNvSpPr txBox="1"/>
          <p:nvPr>
            <p:ph type="ctrTitle"/>
          </p:nvPr>
        </p:nvSpPr>
        <p:spPr>
          <a:xfrm>
            <a:off x="4553842"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Hosting Projects with Open Mainframe Project</a:t>
            </a:r>
            <a:endParaRPr b="0" i="0" sz="3200" u="none" cap="none" strike="noStrike">
              <a:solidFill>
                <a:schemeClr val="lt1"/>
              </a:solidFill>
              <a:latin typeface="Gill Sans"/>
              <a:ea typeface="Gill Sans"/>
              <a:cs typeface="Gill Sans"/>
              <a:sym typeface="Gill Sans"/>
            </a:endParaRPr>
          </a:p>
        </p:txBody>
      </p:sp>
      <p:sp>
        <p:nvSpPr>
          <p:cNvPr id="298" name="Google Shape;298;p44"/>
          <p:cNvSpPr txBox="1"/>
          <p:nvPr>
            <p:ph idx="1" type="subTitle"/>
          </p:nvPr>
        </p:nvSpPr>
        <p:spPr>
          <a:xfrm>
            <a:off x="4571983"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grpSp>
        <p:nvGrpSpPr>
          <p:cNvPr id="412" name="Google Shape;412;p53"/>
          <p:cNvGrpSpPr/>
          <p:nvPr/>
        </p:nvGrpSpPr>
        <p:grpSpPr>
          <a:xfrm>
            <a:off x="673100" y="1096782"/>
            <a:ext cx="8098943" cy="3311092"/>
            <a:chOff x="0" y="1661"/>
            <a:chExt cx="10798591" cy="4414789"/>
          </a:xfrm>
        </p:grpSpPr>
        <p:sp>
          <p:nvSpPr>
            <p:cNvPr id="413" name="Google Shape;413;p53"/>
            <p:cNvSpPr/>
            <p:nvPr/>
          </p:nvSpPr>
          <p:spPr>
            <a:xfrm rot="5400000">
              <a:off x="6931286" y="-3034890"/>
              <a:ext cx="823500" cy="69111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4" name="Google Shape;414;p53"/>
            <p:cNvSpPr txBox="1"/>
            <p:nvPr/>
          </p:nvSpPr>
          <p:spPr>
            <a:xfrm>
              <a:off x="3887491" y="8910"/>
              <a:ext cx="6911100" cy="8235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Incorporation, Tax status, Bylaws, Member Agreements, Anti-trust, etc.</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Ongoing business development and membership recruitment</a:t>
              </a:r>
              <a:endParaRPr sz="1100">
                <a:latin typeface="Gill Sans"/>
                <a:ea typeface="Gill Sans"/>
                <a:cs typeface="Gill Sans"/>
                <a:sym typeface="Gill Sans"/>
              </a:endParaRPr>
            </a:p>
          </p:txBody>
        </p:sp>
        <p:sp>
          <p:nvSpPr>
            <p:cNvPr id="415" name="Google Shape;415;p53"/>
            <p:cNvSpPr/>
            <p:nvPr/>
          </p:nvSpPr>
          <p:spPr>
            <a:xfrm>
              <a:off x="0" y="1661"/>
              <a:ext cx="38874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6" name="Google Shape;416;p53"/>
            <p:cNvSpPr txBox="1"/>
            <p:nvPr/>
          </p:nvSpPr>
          <p:spPr>
            <a:xfrm>
              <a:off x="0" y="16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Governance and Membership</a:t>
              </a:r>
              <a:endParaRPr sz="1100">
                <a:latin typeface="Gill Sans"/>
                <a:ea typeface="Gill Sans"/>
                <a:cs typeface="Gill Sans"/>
                <a:sym typeface="Gill Sans"/>
              </a:endParaRPr>
            </a:p>
          </p:txBody>
        </p:sp>
        <p:sp>
          <p:nvSpPr>
            <p:cNvPr id="417" name="Google Shape;417;p53"/>
            <p:cNvSpPr/>
            <p:nvPr/>
          </p:nvSpPr>
          <p:spPr>
            <a:xfrm rot="5400000">
              <a:off x="6907991" y="-2142499"/>
              <a:ext cx="855900" cy="69042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8" name="Google Shape;418;p53"/>
            <p:cNvSpPr txBox="1"/>
            <p:nvPr/>
          </p:nvSpPr>
          <p:spPr>
            <a:xfrm>
              <a:off x="3883695" y="881651"/>
              <a:ext cx="6904200" cy="8559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Technical Decision Making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Project Life Cycle</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Release Process</a:t>
              </a:r>
              <a:endParaRPr sz="1100">
                <a:latin typeface="Gill Sans"/>
                <a:ea typeface="Gill Sans"/>
                <a:cs typeface="Gill Sans"/>
                <a:sym typeface="Gill Sans"/>
              </a:endParaRPr>
            </a:p>
          </p:txBody>
        </p:sp>
        <p:sp>
          <p:nvSpPr>
            <p:cNvPr id="419" name="Google Shape;419;p53"/>
            <p:cNvSpPr/>
            <p:nvPr/>
          </p:nvSpPr>
          <p:spPr>
            <a:xfrm>
              <a:off x="0" y="890524"/>
              <a:ext cx="38838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0" name="Google Shape;420;p53"/>
            <p:cNvSpPr txBox="1"/>
            <p:nvPr/>
          </p:nvSpPr>
          <p:spPr>
            <a:xfrm>
              <a:off x="0" y="890524"/>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Development Process</a:t>
              </a:r>
              <a:endParaRPr sz="1100">
                <a:latin typeface="Gill Sans"/>
                <a:ea typeface="Gill Sans"/>
                <a:cs typeface="Gill Sans"/>
                <a:sym typeface="Gill Sans"/>
              </a:endParaRPr>
            </a:p>
          </p:txBody>
        </p:sp>
        <p:sp>
          <p:nvSpPr>
            <p:cNvPr id="421" name="Google Shape;421;p53"/>
            <p:cNvSpPr/>
            <p:nvPr/>
          </p:nvSpPr>
          <p:spPr>
            <a:xfrm rot="5400000">
              <a:off x="6907091" y="-1243862"/>
              <a:ext cx="857700" cy="69042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2" name="Google Shape;422;p53"/>
            <p:cNvSpPr txBox="1"/>
            <p:nvPr/>
          </p:nvSpPr>
          <p:spPr>
            <a:xfrm>
              <a:off x="3883695" y="1779388"/>
              <a:ext cx="6904200" cy="8577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Custom infrastructure using open source best practices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Security and reliability</a:t>
              </a:r>
              <a:endParaRPr sz="1100">
                <a:latin typeface="Gill Sans"/>
                <a:ea typeface="Gill Sans"/>
                <a:cs typeface="Gill Sans"/>
                <a:sym typeface="Gill Sans"/>
              </a:endParaRPr>
            </a:p>
          </p:txBody>
        </p:sp>
        <p:sp>
          <p:nvSpPr>
            <p:cNvPr id="423" name="Google Shape;423;p53"/>
            <p:cNvSpPr/>
            <p:nvPr/>
          </p:nvSpPr>
          <p:spPr>
            <a:xfrm>
              <a:off x="0" y="1789229"/>
              <a:ext cx="38838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4" name="Google Shape;424;p53"/>
            <p:cNvSpPr txBox="1"/>
            <p:nvPr/>
          </p:nvSpPr>
          <p:spPr>
            <a:xfrm>
              <a:off x="0" y="1789229"/>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Infrastructure</a:t>
              </a:r>
              <a:endParaRPr sz="1100">
                <a:latin typeface="Gill Sans"/>
                <a:ea typeface="Gill Sans"/>
                <a:cs typeface="Gill Sans"/>
                <a:sym typeface="Gill Sans"/>
              </a:endParaRPr>
            </a:p>
          </p:txBody>
        </p:sp>
        <p:sp>
          <p:nvSpPr>
            <p:cNvPr id="425" name="Google Shape;425;p53"/>
            <p:cNvSpPr/>
            <p:nvPr/>
          </p:nvSpPr>
          <p:spPr>
            <a:xfrm rot="5400000">
              <a:off x="6928886" y="-357487"/>
              <a:ext cx="828300" cy="69111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6" name="Google Shape;426;p53"/>
            <p:cNvSpPr txBox="1"/>
            <p:nvPr/>
          </p:nvSpPr>
          <p:spPr>
            <a:xfrm>
              <a:off x="3887491" y="2683913"/>
              <a:ext cx="6911100" cy="8283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Marketing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Events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Training</a:t>
              </a:r>
              <a:endParaRPr sz="1100">
                <a:latin typeface="Gill Sans"/>
                <a:ea typeface="Gill Sans"/>
                <a:cs typeface="Gill Sans"/>
                <a:sym typeface="Gill Sans"/>
              </a:endParaRPr>
            </a:p>
          </p:txBody>
        </p:sp>
        <p:sp>
          <p:nvSpPr>
            <p:cNvPr id="427" name="Google Shape;427;p53"/>
            <p:cNvSpPr/>
            <p:nvPr/>
          </p:nvSpPr>
          <p:spPr>
            <a:xfrm>
              <a:off x="0" y="2679061"/>
              <a:ext cx="38874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8" name="Google Shape;428;p53"/>
            <p:cNvSpPr txBox="1"/>
            <p:nvPr/>
          </p:nvSpPr>
          <p:spPr>
            <a:xfrm>
              <a:off x="0" y="26790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Ecosystem Development</a:t>
              </a:r>
              <a:endParaRPr sz="1100">
                <a:latin typeface="Gill Sans"/>
                <a:ea typeface="Gill Sans"/>
                <a:cs typeface="Gill Sans"/>
                <a:sym typeface="Gill Sans"/>
              </a:endParaRPr>
            </a:p>
          </p:txBody>
        </p:sp>
        <p:sp>
          <p:nvSpPr>
            <p:cNvPr id="429" name="Google Shape;429;p53"/>
            <p:cNvSpPr/>
            <p:nvPr/>
          </p:nvSpPr>
          <p:spPr>
            <a:xfrm rot="5400000">
              <a:off x="6899820" y="520050"/>
              <a:ext cx="857400" cy="69354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0" name="Google Shape;430;p53"/>
            <p:cNvSpPr txBox="1"/>
            <p:nvPr/>
          </p:nvSpPr>
          <p:spPr>
            <a:xfrm>
              <a:off x="3860916" y="3559050"/>
              <a:ext cx="6935400" cy="8574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Code Provenance</a:t>
              </a:r>
              <a:r>
                <a:rPr lang="en-US" sz="1100">
                  <a:latin typeface="Gill Sans"/>
                  <a:ea typeface="Gill Sans"/>
                  <a:cs typeface="Gill Sans"/>
                  <a:sym typeface="Gill Sans"/>
                </a:rPr>
                <a:t> and </a:t>
              </a:r>
              <a:r>
                <a:rPr i="0" lang="en-US" sz="1100" u="none" cap="none" strike="noStrike">
                  <a:solidFill>
                    <a:schemeClr val="dk1"/>
                  </a:solidFill>
                  <a:latin typeface="Gill Sans"/>
                  <a:ea typeface="Gill Sans"/>
                  <a:cs typeface="Gill Sans"/>
                  <a:sym typeface="Gill Sans"/>
                </a:rPr>
                <a:t>License compliance</a:t>
              </a:r>
              <a:endParaRPr i="0" sz="1100" u="none" cap="none" strike="noStrike">
                <a:solidFill>
                  <a:schemeClr val="dk1"/>
                </a:solidFill>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Trademark management</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Legal defense and Collaboration</a:t>
              </a:r>
              <a:endParaRPr sz="1100">
                <a:latin typeface="Gill Sans"/>
                <a:ea typeface="Gill Sans"/>
                <a:cs typeface="Gill Sans"/>
                <a:sym typeface="Gill Sans"/>
              </a:endParaRPr>
            </a:p>
          </p:txBody>
        </p:sp>
        <p:sp>
          <p:nvSpPr>
            <p:cNvPr id="431" name="Google Shape;431;p53"/>
            <p:cNvSpPr/>
            <p:nvPr/>
          </p:nvSpPr>
          <p:spPr>
            <a:xfrm>
              <a:off x="0" y="3568658"/>
              <a:ext cx="38610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2" name="Google Shape;432;p53"/>
            <p:cNvSpPr txBox="1"/>
            <p:nvPr/>
          </p:nvSpPr>
          <p:spPr>
            <a:xfrm>
              <a:off x="0" y="3568658"/>
              <a:ext cx="38610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IP Management</a:t>
              </a:r>
              <a:endParaRPr sz="1100">
                <a:latin typeface="Gill Sans"/>
                <a:ea typeface="Gill Sans"/>
                <a:cs typeface="Gill Sans"/>
                <a:sym typeface="Gill Sans"/>
              </a:endParaRPr>
            </a:p>
          </p:txBody>
        </p:sp>
      </p:grpSp>
      <p:sp>
        <p:nvSpPr>
          <p:cNvPr id="433" name="Google Shape;433;p5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Creating sustainable open source projects requires real work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4"/>
          <p:cNvSpPr/>
          <p:nvPr/>
        </p:nvSpPr>
        <p:spPr>
          <a:xfrm>
            <a:off x="783028" y="975600"/>
            <a:ext cx="5833998" cy="3478790"/>
          </a:xfrm>
          <a:custGeom>
            <a:rect b="b" l="l" r="r" t="t"/>
            <a:pathLst>
              <a:path extrusionOk="0" h="2630465" w="8455069">
                <a:moveTo>
                  <a:pt x="0" y="0"/>
                </a:moveTo>
                <a:cubicBezTo>
                  <a:pt x="165970" y="858032"/>
                  <a:pt x="331940" y="1716065"/>
                  <a:pt x="1741118" y="2154476"/>
                </a:cubicBezTo>
                <a:cubicBezTo>
                  <a:pt x="3150296" y="2592887"/>
                  <a:pt x="8455069" y="2630465"/>
                  <a:pt x="8455069" y="2630465"/>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39" name="Google Shape;439;p54"/>
          <p:cNvCxnSpPr>
            <a:stCxn id="438" idx="0"/>
          </p:cNvCxnSpPr>
          <p:nvPr/>
        </p:nvCxnSpPr>
        <p:spPr>
          <a:xfrm flipH="1">
            <a:off x="764428" y="975600"/>
            <a:ext cx="18600" cy="3479700"/>
          </a:xfrm>
          <a:prstGeom prst="straightConnector1">
            <a:avLst/>
          </a:prstGeom>
          <a:noFill/>
          <a:ln cap="flat" cmpd="sng" w="12700">
            <a:solidFill>
              <a:schemeClr val="accent1"/>
            </a:solidFill>
            <a:prstDash val="solid"/>
            <a:miter lim="800000"/>
            <a:headEnd len="sm" w="sm" type="none"/>
            <a:tailEnd len="sm" w="sm" type="none"/>
          </a:ln>
        </p:spPr>
      </p:cxnSp>
      <p:cxnSp>
        <p:nvCxnSpPr>
          <p:cNvPr id="440" name="Google Shape;440;p54"/>
          <p:cNvCxnSpPr/>
          <p:nvPr/>
        </p:nvCxnSpPr>
        <p:spPr>
          <a:xfrm>
            <a:off x="764329" y="4455125"/>
            <a:ext cx="7017900" cy="0"/>
          </a:xfrm>
          <a:prstGeom prst="straightConnector1">
            <a:avLst/>
          </a:prstGeom>
          <a:noFill/>
          <a:ln cap="flat" cmpd="sng" w="12700">
            <a:solidFill>
              <a:schemeClr val="accent1"/>
            </a:solidFill>
            <a:prstDash val="solid"/>
            <a:miter lim="800000"/>
            <a:headEnd len="sm" w="sm" type="none"/>
            <a:tailEnd len="sm" w="sm" type="none"/>
          </a:ln>
        </p:spPr>
      </p:cxnSp>
      <p:sp>
        <p:nvSpPr>
          <p:cNvPr id="441" name="Google Shape;441;p54"/>
          <p:cNvSpPr txBox="1"/>
          <p:nvPr/>
        </p:nvSpPr>
        <p:spPr>
          <a:xfrm rot="-5400000">
            <a:off x="-877950" y="2415900"/>
            <a:ext cx="2826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Value of of Individual Project</a:t>
            </a:r>
            <a:endParaRPr sz="1100"/>
          </a:p>
        </p:txBody>
      </p:sp>
      <p:sp>
        <p:nvSpPr>
          <p:cNvPr id="442" name="Google Shape;442;p54"/>
          <p:cNvSpPr txBox="1"/>
          <p:nvPr/>
        </p:nvSpPr>
        <p:spPr>
          <a:xfrm>
            <a:off x="2673803" y="4475390"/>
            <a:ext cx="4745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 – Millions on Github</a:t>
            </a:r>
            <a:endParaRPr b="1" sz="1400">
              <a:solidFill>
                <a:schemeClr val="accent1"/>
              </a:solidFill>
              <a:latin typeface="Arial"/>
              <a:ea typeface="Arial"/>
              <a:cs typeface="Arial"/>
              <a:sym typeface="Arial"/>
            </a:endParaRPr>
          </a:p>
        </p:txBody>
      </p:sp>
      <p:sp>
        <p:nvSpPr>
          <p:cNvPr id="443" name="Google Shape;443;p54"/>
          <p:cNvSpPr/>
          <p:nvPr/>
        </p:nvSpPr>
        <p:spPr>
          <a:xfrm>
            <a:off x="786917" y="975599"/>
            <a:ext cx="270900" cy="3479700"/>
          </a:xfrm>
          <a:prstGeom prst="rect">
            <a:avLst/>
          </a:prstGeom>
          <a:solidFill>
            <a:srgbClr val="B5B5B5">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444" name="Google Shape;444;p54"/>
          <p:cNvSpPr/>
          <p:nvPr/>
        </p:nvSpPr>
        <p:spPr>
          <a:xfrm>
            <a:off x="1322378"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45" name="Google Shape;445;p54"/>
          <p:cNvSpPr/>
          <p:nvPr/>
        </p:nvSpPr>
        <p:spPr>
          <a:xfrm>
            <a:off x="3954615"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46" name="Google Shape;446;p54"/>
          <p:cNvSpPr/>
          <p:nvPr/>
        </p:nvSpPr>
        <p:spPr>
          <a:xfrm>
            <a:off x="6586851"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20</a:t>
            </a:r>
            <a:endParaRPr sz="1100"/>
          </a:p>
        </p:txBody>
      </p:sp>
      <p:sp>
        <p:nvSpPr>
          <p:cNvPr id="447" name="Google Shape;447;p54"/>
          <p:cNvSpPr txBox="1"/>
          <p:nvPr/>
        </p:nvSpPr>
        <p:spPr>
          <a:xfrm>
            <a:off x="1243931" y="23035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448" name="Google Shape;448;p54"/>
          <p:cNvSpPr txBox="1"/>
          <p:nvPr/>
        </p:nvSpPr>
        <p:spPr>
          <a:xfrm>
            <a:off x="3954615" y="2315324"/>
            <a:ext cx="2432400" cy="8772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 from contributions from Broadcom, IBM, Rocket Software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solidFill>
                <a:schemeClr val="dk1"/>
              </a:solidFill>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2021 Zowe formed TSC to have technologists lead project direction.</a:t>
            </a:r>
            <a:endParaRPr b="1" sz="1100">
              <a:solidFill>
                <a:schemeClr val="dk1"/>
              </a:solidFill>
              <a:latin typeface="Gill Sans"/>
              <a:ea typeface="Gill Sans"/>
              <a:cs typeface="Gill Sans"/>
              <a:sym typeface="Gill Sans"/>
            </a:endParaRPr>
          </a:p>
        </p:txBody>
      </p:sp>
      <p:sp>
        <p:nvSpPr>
          <p:cNvPr id="449" name="Google Shape;449;p54"/>
          <p:cNvSpPr txBox="1"/>
          <p:nvPr/>
        </p:nvSpPr>
        <p:spPr>
          <a:xfrm>
            <a:off x="6449600" y="2315325"/>
            <a:ext cx="2673900" cy="15234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30000+ Commits, 250+ committers all time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50+ Zowe Conformant offerings from Broadcom, IBM, MicroFocus, Phoenix Software International, Rocket Software, Software Engineering AG</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project contributions from BMC, IBA Group, Vicom Infinity, and others, has grown codebase </a:t>
            </a:r>
            <a:endParaRPr b="1" sz="1100">
              <a:solidFill>
                <a:schemeClr val="dk1"/>
              </a:solidFill>
              <a:latin typeface="Gill Sans"/>
              <a:ea typeface="Gill Sans"/>
              <a:cs typeface="Gill Sans"/>
              <a:sym typeface="Gill Sans"/>
            </a:endParaRPr>
          </a:p>
        </p:txBody>
      </p:sp>
      <p:sp>
        <p:nvSpPr>
          <p:cNvPr id="450" name="Google Shape;450;p54"/>
          <p:cNvSpPr txBox="1"/>
          <p:nvPr/>
        </p:nvSpPr>
        <p:spPr>
          <a:xfrm>
            <a:off x="1440096" y="1028231"/>
            <a:ext cx="25893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US">
                <a:solidFill>
                  <a:schemeClr val="dk1"/>
                </a:solidFill>
                <a:latin typeface="Gill Sans"/>
                <a:ea typeface="Gill Sans"/>
                <a:cs typeface="Gill Sans"/>
                <a:sym typeface="Gill Sans"/>
              </a:rPr>
              <a:t>Open Mainframe Project</a:t>
            </a:r>
            <a:r>
              <a:rPr b="1" i="1" lang="en-US" sz="1400">
                <a:solidFill>
                  <a:schemeClr val="dk1"/>
                </a:solidFill>
                <a:latin typeface="Gill Sans"/>
                <a:ea typeface="Gill Sans"/>
                <a:cs typeface="Gill Sans"/>
                <a:sym typeface="Gill Sans"/>
              </a:rPr>
              <a:t> focuses on projects that </a:t>
            </a:r>
            <a:r>
              <a:rPr b="1" i="1" lang="en-US">
                <a:solidFill>
                  <a:schemeClr val="dk1"/>
                </a:solidFill>
                <a:latin typeface="Gill Sans"/>
                <a:ea typeface="Gill Sans"/>
                <a:cs typeface="Gill Sans"/>
                <a:sym typeface="Gill Sans"/>
              </a:rPr>
              <a:t>are critical for industry</a:t>
            </a:r>
            <a:endParaRPr sz="1100"/>
          </a:p>
        </p:txBody>
      </p:sp>
      <p:sp>
        <p:nvSpPr>
          <p:cNvPr id="451" name="Google Shape;451;p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Case Study: Zowe</a:t>
            </a:r>
            <a:endParaRPr/>
          </a:p>
        </p:txBody>
      </p:sp>
      <p:pic>
        <p:nvPicPr>
          <p:cNvPr id="452" name="Google Shape;452;p54"/>
          <p:cNvPicPr preferRelativeResize="0"/>
          <p:nvPr/>
        </p:nvPicPr>
        <p:blipFill>
          <a:blip r:embed="rId3">
            <a:alphaModFix/>
          </a:blip>
          <a:stretch>
            <a:fillRect/>
          </a:stretch>
        </p:blipFill>
        <p:spPr>
          <a:xfrm>
            <a:off x="5373524" y="641650"/>
            <a:ext cx="2814548" cy="12576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5"/>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59" name="Google Shape;459;p55"/>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300"/>
              <a:t>Why host your project at Open Mainframe Project?</a:t>
            </a:r>
            <a:endParaRPr sz="3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6"/>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42900" lvl="0" marL="457200" rtl="0" algn="l">
              <a:spcBef>
                <a:spcPts val="400"/>
              </a:spcBef>
              <a:spcAft>
                <a:spcPts val="0"/>
              </a:spcAft>
              <a:buSzPts val="1800"/>
              <a:buChar char="•"/>
            </a:pPr>
            <a:r>
              <a:rPr lang="en-US" sz="1800"/>
              <a:t>The LF is the largest open source foundation, providing management of community assets for over 700 projects:</a:t>
            </a:r>
            <a:endParaRPr sz="1800"/>
          </a:p>
          <a:p>
            <a:pPr indent="-330200" lvl="1" marL="914400" rtl="0" algn="l">
              <a:spcBef>
                <a:spcPts val="0"/>
              </a:spcBef>
              <a:spcAft>
                <a:spcPts val="0"/>
              </a:spcAft>
              <a:buClr>
                <a:srgbClr val="000000"/>
              </a:buClr>
              <a:buSzPts val="1600"/>
              <a:buChar char="–"/>
            </a:pPr>
            <a:r>
              <a:rPr lang="en-US" sz="1600"/>
              <a:t>Over 3,400 source code repositories.</a:t>
            </a:r>
            <a:endParaRPr sz="1600"/>
          </a:p>
          <a:p>
            <a:pPr indent="-330200" lvl="1" marL="914400" rtl="0" algn="l">
              <a:spcBef>
                <a:spcPts val="0"/>
              </a:spcBef>
              <a:spcAft>
                <a:spcPts val="0"/>
              </a:spcAft>
              <a:buClr>
                <a:srgbClr val="000000"/>
              </a:buClr>
              <a:buSzPts val="1600"/>
              <a:buChar char="–"/>
            </a:pPr>
            <a:r>
              <a:rPr lang="en-US" sz="1600"/>
              <a:t>Over 700 trademark registrations and applications, plus hundreds of unregistered marks.</a:t>
            </a:r>
            <a:endParaRPr sz="1600"/>
          </a:p>
          <a:p>
            <a:pPr indent="-330200" lvl="1" marL="914400" rtl="0" algn="l">
              <a:spcBef>
                <a:spcPts val="0"/>
              </a:spcBef>
              <a:spcAft>
                <a:spcPts val="0"/>
              </a:spcAft>
              <a:buClr>
                <a:srgbClr val="000000"/>
              </a:buClr>
              <a:buSzPts val="1600"/>
              <a:buChar char="–"/>
            </a:pPr>
            <a:r>
              <a:rPr lang="en-US" sz="1600"/>
              <a:t>Over 700 project domains and DNS records.</a:t>
            </a:r>
            <a:endParaRPr sz="1600"/>
          </a:p>
          <a:p>
            <a:pPr indent="-330200" lvl="1" marL="914400" rtl="0" algn="l">
              <a:spcBef>
                <a:spcPts val="0"/>
              </a:spcBef>
              <a:spcAft>
                <a:spcPts val="0"/>
              </a:spcAft>
              <a:buClr>
                <a:srgbClr val="000000"/>
              </a:buClr>
              <a:buSzPts val="1600"/>
              <a:buChar char="–"/>
            </a:pPr>
            <a:r>
              <a:rPr lang="en-US" sz="1600"/>
              <a:t>Over 12,000 </a:t>
            </a:r>
            <a:r>
              <a:rPr lang="en-US" sz="1600"/>
              <a:t>Contributor License Agreements</a:t>
            </a:r>
            <a:r>
              <a:rPr lang="en-US" sz="1600"/>
              <a:t> signed for project communities that decide to require one.</a:t>
            </a:r>
            <a:endParaRPr sz="1600"/>
          </a:p>
          <a:p>
            <a:pPr indent="-342900" lvl="0" marL="457200" rtl="0" algn="l">
              <a:spcBef>
                <a:spcPts val="0"/>
              </a:spcBef>
              <a:spcAft>
                <a:spcPts val="0"/>
              </a:spcAft>
              <a:buSzPts val="1800"/>
              <a:buChar char="•"/>
            </a:pPr>
            <a:r>
              <a:rPr lang="en-US" sz="1800"/>
              <a:t>Neutral sponsorship for managing fundraising.</a:t>
            </a:r>
            <a:endParaRPr sz="1800"/>
          </a:p>
          <a:p>
            <a:pPr indent="-330200" lvl="1" marL="914400" rtl="0" algn="l">
              <a:spcBef>
                <a:spcPts val="0"/>
              </a:spcBef>
              <a:spcAft>
                <a:spcPts val="0"/>
              </a:spcAft>
              <a:buClr>
                <a:srgbClr val="000000"/>
              </a:buClr>
              <a:buSzPts val="1600"/>
              <a:buChar char="–"/>
            </a:pPr>
            <a:r>
              <a:rPr lang="en-US" sz="1600"/>
              <a:t>Over 1,600 unique member company relationships.</a:t>
            </a:r>
            <a:endParaRPr sz="1600"/>
          </a:p>
          <a:p>
            <a:pPr indent="-342900" lvl="0" marL="457200" rtl="0" algn="l">
              <a:spcBef>
                <a:spcPts val="0"/>
              </a:spcBef>
              <a:spcAft>
                <a:spcPts val="0"/>
              </a:spcAft>
              <a:buSzPts val="1800"/>
              <a:buChar char="•"/>
            </a:pPr>
            <a:r>
              <a:rPr lang="en-US" sz="1800"/>
              <a:t>Our communities raised ov</a:t>
            </a:r>
            <a:r>
              <a:rPr lang="en-US" sz="1800"/>
              <a:t>er $100 million in 2019 via over 6,500 invoices.</a:t>
            </a:r>
            <a:endParaRPr sz="1800"/>
          </a:p>
          <a:p>
            <a:pPr indent="-330200" lvl="1" marL="914400" rtl="0" algn="l">
              <a:spcBef>
                <a:spcPts val="0"/>
              </a:spcBef>
              <a:spcAft>
                <a:spcPts val="0"/>
              </a:spcAft>
              <a:buClr>
                <a:srgbClr val="000000"/>
              </a:buClr>
              <a:buSzPts val="1600"/>
              <a:buChar char="–"/>
            </a:pPr>
            <a:r>
              <a:rPr lang="en-US" sz="1600"/>
              <a:t>Our communities spent funds in over 180,000 separate transactions in 2019.</a:t>
            </a:r>
            <a:endParaRPr sz="1600"/>
          </a:p>
          <a:p>
            <a:pPr indent="-330200" lvl="1" marL="914400" rtl="0" algn="l">
              <a:spcBef>
                <a:spcPts val="0"/>
              </a:spcBef>
              <a:spcAft>
                <a:spcPts val="0"/>
              </a:spcAft>
              <a:buClr>
                <a:srgbClr val="000000"/>
              </a:buClr>
              <a:buSzPts val="1600"/>
              <a:buChar char="–"/>
            </a:pPr>
            <a:r>
              <a:rPr lang="en-US" sz="1600"/>
              <a:t>The LF reports its audited financials to its board.</a:t>
            </a:r>
            <a:endParaRPr sz="1600"/>
          </a:p>
        </p:txBody>
      </p:sp>
      <p:sp>
        <p:nvSpPr>
          <p:cNvPr id="465" name="Google Shape;465;p56"/>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466" name="Google Shape;466;p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LF is the leading commons for community assets</a:t>
            </a:r>
            <a:endParaRPr sz="2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7"/>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36550" lvl="0" marL="457200" rtl="0" algn="l">
              <a:spcBef>
                <a:spcPts val="400"/>
              </a:spcBef>
              <a:spcAft>
                <a:spcPts val="0"/>
              </a:spcAft>
              <a:buSzPts val="1700"/>
              <a:buChar char="•"/>
            </a:pPr>
            <a:r>
              <a:rPr lang="en-US" sz="1700"/>
              <a:t>The LF has repeatedly shown its ability to build diverse ecosystems around open source projects incorporating developers, end users, tech giants, consulting companies, and startups.</a:t>
            </a:r>
            <a:endParaRPr sz="1700"/>
          </a:p>
          <a:p>
            <a:pPr indent="-336550" lvl="0" marL="457200" rtl="0" algn="l">
              <a:spcBef>
                <a:spcPts val="0"/>
              </a:spcBef>
              <a:spcAft>
                <a:spcPts val="0"/>
              </a:spcAft>
              <a:buSzPts val="1700"/>
              <a:buChar char="•"/>
            </a:pPr>
            <a:r>
              <a:rPr lang="en-US" sz="1700"/>
              <a:t>The LF hosts </a:t>
            </a:r>
            <a:r>
              <a:rPr lang="en-US" sz="1700" u="sng">
                <a:solidFill>
                  <a:schemeClr val="hlink"/>
                </a:solidFill>
                <a:hlinkClick r:id="rId3"/>
              </a:rPr>
              <a:t>Let’s Encrypt</a:t>
            </a:r>
            <a:r>
              <a:rPr lang="en-US" sz="1700"/>
              <a:t>, which provides the majority of the world’s https certificates, and demonstrates our track record of helping to build sustainable, privacy-focused initiatives.</a:t>
            </a:r>
            <a:endParaRPr sz="1700"/>
          </a:p>
          <a:p>
            <a:pPr indent="-336550" lvl="0" marL="457200" rtl="0" algn="l">
              <a:spcBef>
                <a:spcPts val="0"/>
              </a:spcBef>
              <a:spcAft>
                <a:spcPts val="0"/>
              </a:spcAft>
              <a:buSzPts val="1700"/>
              <a:buChar char="•"/>
            </a:pPr>
            <a:r>
              <a:rPr lang="en-US" sz="1700"/>
              <a:t>The LF has a strong history of fostering a rich environment of downstream commercial and volunteer implementations.</a:t>
            </a:r>
            <a:endParaRPr sz="1700"/>
          </a:p>
          <a:p>
            <a:pPr indent="-336550" lvl="1" marL="914400" rtl="0" algn="l">
              <a:spcBef>
                <a:spcPts val="0"/>
              </a:spcBef>
              <a:spcAft>
                <a:spcPts val="0"/>
              </a:spcAft>
              <a:buSzPts val="1700"/>
              <a:buChar char="–"/>
            </a:pPr>
            <a:r>
              <a:rPr lang="en-US" sz="1700"/>
              <a:t>T</a:t>
            </a:r>
            <a:r>
              <a:rPr lang="en-US" sz="1700"/>
              <a:t>here are hundreds of independent Linux </a:t>
            </a:r>
            <a:r>
              <a:rPr lang="en-US" sz="1700" u="sng">
                <a:solidFill>
                  <a:schemeClr val="hlink"/>
                </a:solidFill>
                <a:hlinkClick r:id="rId4"/>
              </a:rPr>
              <a:t>distributions</a:t>
            </a:r>
            <a:r>
              <a:rPr lang="en-US" sz="1700"/>
              <a:t>.</a:t>
            </a:r>
            <a:endParaRPr sz="1700"/>
          </a:p>
          <a:p>
            <a:pPr indent="-336550" lvl="1" marL="914400" rtl="0" algn="l">
              <a:spcBef>
                <a:spcPts val="0"/>
              </a:spcBef>
              <a:spcAft>
                <a:spcPts val="0"/>
              </a:spcAft>
              <a:buSzPts val="1700"/>
              <a:buChar char="–"/>
            </a:pPr>
            <a:r>
              <a:rPr lang="en-US" sz="1700"/>
              <a:t>There are over 100 </a:t>
            </a:r>
            <a:r>
              <a:rPr lang="en-US" sz="1700" u="sng">
                <a:solidFill>
                  <a:schemeClr val="hlink"/>
                </a:solidFill>
                <a:hlinkClick r:id="rId5"/>
              </a:rPr>
              <a:t>Certified Kubernetes</a:t>
            </a:r>
            <a:r>
              <a:rPr lang="en-US" sz="1700"/>
              <a:t> implementations, each of which has passed a comprehensive conformance test suite.</a:t>
            </a:r>
            <a:endParaRPr sz="1700"/>
          </a:p>
          <a:p>
            <a:pPr indent="-336550" lvl="0" marL="457200" rtl="0" algn="l">
              <a:spcBef>
                <a:spcPts val="0"/>
              </a:spcBef>
              <a:spcAft>
                <a:spcPts val="0"/>
              </a:spcAft>
              <a:buSzPts val="1700"/>
              <a:buChar char="•"/>
            </a:pPr>
            <a:r>
              <a:rPr lang="en-US" sz="1700"/>
              <a:t>CNCF has achieved unprecedented success in helping to grow awareness and adoption of Kubernetes, as demonstrated by Google Trends and KubeCon attendance.</a:t>
            </a:r>
            <a:endParaRPr sz="1700"/>
          </a:p>
        </p:txBody>
      </p:sp>
      <p:sp>
        <p:nvSpPr>
          <p:cNvPr id="472" name="Google Shape;472;p57"/>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473" name="Google Shape;473;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Building an ecosystem around open source projects</a:t>
            </a:r>
            <a:endParaRPr sz="2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8"/>
          <p:cNvSpPr txBox="1"/>
          <p:nvPr>
            <p:ph type="title"/>
          </p:nvPr>
        </p:nvSpPr>
        <p:spPr>
          <a:xfrm>
            <a:off x="333992" y="159442"/>
            <a:ext cx="7893900" cy="447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100"/>
              <a:buFont typeface="Arial"/>
              <a:buNone/>
            </a:pPr>
            <a:r>
              <a:rPr lang="en-US" sz="2200"/>
              <a:t>Building large, sustainable ecosystems requires collective resources</a:t>
            </a:r>
            <a:endParaRPr sz="2200"/>
          </a:p>
        </p:txBody>
      </p:sp>
      <p:sp>
        <p:nvSpPr>
          <p:cNvPr id="480" name="Google Shape;480;p58"/>
          <p:cNvSpPr txBox="1"/>
          <p:nvPr/>
        </p:nvSpPr>
        <p:spPr>
          <a:xfrm>
            <a:off x="3943518"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Certification</a:t>
            </a:r>
            <a:endParaRPr sz="1100">
              <a:latin typeface="Open Sans"/>
              <a:ea typeface="Open Sans"/>
              <a:cs typeface="Open Sans"/>
              <a:sym typeface="Open Sans"/>
            </a:endParaRPr>
          </a:p>
        </p:txBody>
      </p:sp>
      <p:sp>
        <p:nvSpPr>
          <p:cNvPr id="481" name="Google Shape;481;p58"/>
          <p:cNvSpPr txBox="1"/>
          <p:nvPr/>
        </p:nvSpPr>
        <p:spPr>
          <a:xfrm>
            <a:off x="289787" y="2448705"/>
            <a:ext cx="12501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gathered over </a:t>
            </a:r>
            <a:r>
              <a:rPr b="1" lang="en-US" sz="1200">
                <a:solidFill>
                  <a:srgbClr val="595959"/>
                </a:solidFill>
                <a:latin typeface="Open Sans"/>
                <a:ea typeface="Open Sans"/>
                <a:cs typeface="Open Sans"/>
                <a:sym typeface="Open Sans"/>
              </a:rPr>
              <a:t>45,000 attendees </a:t>
            </a:r>
            <a:r>
              <a:rPr lang="en-US" sz="1200">
                <a:solidFill>
                  <a:srgbClr val="595959"/>
                </a:solidFill>
                <a:latin typeface="Open Sans"/>
                <a:ea typeface="Open Sans"/>
                <a:cs typeface="Open Sans"/>
                <a:sym typeface="Open Sans"/>
              </a:rPr>
              <a:t>from over </a:t>
            </a:r>
            <a:r>
              <a:rPr b="1" lang="en-US" sz="1200">
                <a:solidFill>
                  <a:srgbClr val="595959"/>
                </a:solidFill>
                <a:latin typeface="Open Sans"/>
                <a:ea typeface="Open Sans"/>
                <a:cs typeface="Open Sans"/>
                <a:sym typeface="Open Sans"/>
              </a:rPr>
              <a:t>12,000 organizations </a:t>
            </a:r>
            <a:r>
              <a:rPr lang="en-US" sz="1200">
                <a:solidFill>
                  <a:srgbClr val="595959"/>
                </a:solidFill>
                <a:latin typeface="Open Sans"/>
                <a:ea typeface="Open Sans"/>
                <a:cs typeface="Open Sans"/>
                <a:sym typeface="Open Sans"/>
              </a:rPr>
              <a:t>across </a:t>
            </a:r>
            <a:r>
              <a:rPr b="1" lang="en-US" sz="1200">
                <a:solidFill>
                  <a:srgbClr val="595959"/>
                </a:solidFill>
                <a:latin typeface="Open Sans"/>
                <a:ea typeface="Open Sans"/>
                <a:cs typeface="Open Sans"/>
                <a:sym typeface="Open Sans"/>
              </a:rPr>
              <a:t>113 countries </a:t>
            </a:r>
            <a:r>
              <a:rPr lang="en-US" sz="1200">
                <a:solidFill>
                  <a:srgbClr val="595959"/>
                </a:solidFill>
                <a:latin typeface="Open Sans"/>
                <a:ea typeface="Open Sans"/>
                <a:cs typeface="Open Sans"/>
                <a:sym typeface="Open Sans"/>
              </a:rPr>
              <a:t>in 2019.</a:t>
            </a:r>
            <a:endParaRPr sz="1100">
              <a:latin typeface="Open Sans"/>
              <a:ea typeface="Open Sans"/>
              <a:cs typeface="Open Sans"/>
              <a:sym typeface="Open Sans"/>
            </a:endParaRPr>
          </a:p>
          <a:p>
            <a:pPr indent="0" lvl="0" marL="0" marR="0" rtl="0" algn="ctr">
              <a:lnSpc>
                <a:spcPct val="90000"/>
              </a:lnSpc>
              <a:spcBef>
                <a:spcPts val="800"/>
              </a:spcBef>
              <a:spcAft>
                <a:spcPts val="0"/>
              </a:spcAft>
              <a:buClr>
                <a:srgbClr val="595959"/>
              </a:buClr>
              <a:buSzPts val="300"/>
              <a:buFont typeface="Helvetica Neue"/>
              <a:buNone/>
            </a:pPr>
            <a:r>
              <a:t/>
            </a:r>
            <a:endParaRPr sz="1200">
              <a:solidFill>
                <a:srgbClr val="595959"/>
              </a:solidFill>
              <a:latin typeface="Open Sans"/>
              <a:ea typeface="Open Sans"/>
              <a:cs typeface="Open Sans"/>
              <a:sym typeface="Open Sans"/>
            </a:endParaRPr>
          </a:p>
          <a:p>
            <a:pPr indent="0" lvl="0" marL="0" marR="0" rtl="0" algn="ctr">
              <a:lnSpc>
                <a:spcPct val="90000"/>
              </a:lnSpc>
              <a:spcBef>
                <a:spcPts val="800"/>
              </a:spcBef>
              <a:spcAft>
                <a:spcPts val="0"/>
              </a:spcAft>
              <a:buClr>
                <a:srgbClr val="595959"/>
              </a:buClr>
              <a:buSzPts val="300"/>
              <a:buFont typeface="Helvetica Neue"/>
              <a:buNone/>
            </a:pPr>
            <a:r>
              <a:t/>
            </a:r>
            <a:endParaRPr sz="1200">
              <a:solidFill>
                <a:srgbClr val="595959"/>
              </a:solidFill>
              <a:latin typeface="Open Sans"/>
              <a:ea typeface="Open Sans"/>
              <a:cs typeface="Open Sans"/>
              <a:sym typeface="Open Sans"/>
            </a:endParaRPr>
          </a:p>
        </p:txBody>
      </p:sp>
      <p:sp>
        <p:nvSpPr>
          <p:cNvPr id="482" name="Google Shape;482;p58"/>
          <p:cNvSpPr/>
          <p:nvPr/>
        </p:nvSpPr>
        <p:spPr>
          <a:xfrm>
            <a:off x="1687650"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483" name="Google Shape;483;p58"/>
          <p:cNvSpPr/>
          <p:nvPr/>
        </p:nvSpPr>
        <p:spPr>
          <a:xfrm>
            <a:off x="426258"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484" name="Google Shape;484;p58"/>
          <p:cNvSpPr/>
          <p:nvPr/>
        </p:nvSpPr>
        <p:spPr>
          <a:xfrm>
            <a:off x="4210434"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85" name="Google Shape;485;p58"/>
          <p:cNvCxnSpPr>
            <a:stCxn id="483" idx="6"/>
            <a:endCxn id="482" idx="2"/>
          </p:cNvCxnSpPr>
          <p:nvPr/>
        </p:nvCxnSpPr>
        <p:spPr>
          <a:xfrm>
            <a:off x="1339983"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86" name="Google Shape;486;p58"/>
          <p:cNvSpPr/>
          <p:nvPr/>
        </p:nvSpPr>
        <p:spPr>
          <a:xfrm>
            <a:off x="2949042"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87" name="Google Shape;487;p58"/>
          <p:cNvCxnSpPr>
            <a:stCxn id="482" idx="6"/>
            <a:endCxn id="486" idx="2"/>
          </p:cNvCxnSpPr>
          <p:nvPr/>
        </p:nvCxnSpPr>
        <p:spPr>
          <a:xfrm>
            <a:off x="2601375" y="1965914"/>
            <a:ext cx="347700" cy="0"/>
          </a:xfrm>
          <a:prstGeom prst="straightConnector1">
            <a:avLst/>
          </a:prstGeom>
          <a:noFill/>
          <a:ln cap="flat" cmpd="sng" w="25400">
            <a:solidFill>
              <a:schemeClr val="dk1"/>
            </a:solidFill>
            <a:prstDash val="solid"/>
            <a:miter lim="800000"/>
            <a:headEnd len="sm" w="sm" type="none"/>
            <a:tailEnd len="sm" w="sm" type="none"/>
          </a:ln>
        </p:spPr>
      </p:cxnSp>
      <p:cxnSp>
        <p:nvCxnSpPr>
          <p:cNvPr id="488" name="Google Shape;488;p58"/>
          <p:cNvCxnSpPr>
            <a:stCxn id="486" idx="6"/>
            <a:endCxn id="484" idx="2"/>
          </p:cNvCxnSpPr>
          <p:nvPr/>
        </p:nvCxnSpPr>
        <p:spPr>
          <a:xfrm>
            <a:off x="3862767"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89" name="Google Shape;489;p58"/>
          <p:cNvSpPr/>
          <p:nvPr/>
        </p:nvSpPr>
        <p:spPr>
          <a:xfrm>
            <a:off x="5471826"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90" name="Google Shape;490;p58"/>
          <p:cNvCxnSpPr>
            <a:stCxn id="484" idx="6"/>
            <a:endCxn id="489" idx="2"/>
          </p:cNvCxnSpPr>
          <p:nvPr/>
        </p:nvCxnSpPr>
        <p:spPr>
          <a:xfrm>
            <a:off x="5124159"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91" name="Google Shape;491;p58"/>
          <p:cNvSpPr/>
          <p:nvPr/>
        </p:nvSpPr>
        <p:spPr>
          <a:xfrm>
            <a:off x="6733218"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492" name="Google Shape;492;p58"/>
          <p:cNvCxnSpPr>
            <a:stCxn id="489" idx="6"/>
            <a:endCxn id="491" idx="2"/>
          </p:cNvCxnSpPr>
          <p:nvPr/>
        </p:nvCxnSpPr>
        <p:spPr>
          <a:xfrm>
            <a:off x="6385551"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493" name="Google Shape;493;p58"/>
          <p:cNvSpPr txBox="1"/>
          <p:nvPr/>
        </p:nvSpPr>
        <p:spPr>
          <a:xfrm>
            <a:off x="1433683"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Legal</a:t>
            </a:r>
            <a:endParaRPr sz="1100">
              <a:latin typeface="Open Sans"/>
              <a:ea typeface="Open Sans"/>
              <a:cs typeface="Open Sans"/>
              <a:sym typeface="Open Sans"/>
            </a:endParaRPr>
          </a:p>
        </p:txBody>
      </p:sp>
      <p:sp>
        <p:nvSpPr>
          <p:cNvPr id="494" name="Google Shape;494;p58"/>
          <p:cNvSpPr txBox="1"/>
          <p:nvPr/>
        </p:nvSpPr>
        <p:spPr>
          <a:xfrm>
            <a:off x="2678775"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rgbClr val="2F2F2F"/>
                </a:solidFill>
                <a:latin typeface="Open Sans"/>
                <a:ea typeface="Open Sans"/>
                <a:cs typeface="Open Sans"/>
                <a:sym typeface="Open Sans"/>
              </a:rPr>
              <a:t>Training</a:t>
            </a:r>
            <a:endParaRPr sz="1100">
              <a:latin typeface="Open Sans"/>
              <a:ea typeface="Open Sans"/>
              <a:cs typeface="Open Sans"/>
              <a:sym typeface="Open Sans"/>
            </a:endParaRPr>
          </a:p>
        </p:txBody>
      </p:sp>
      <p:sp>
        <p:nvSpPr>
          <p:cNvPr id="495" name="Google Shape;495;p58"/>
          <p:cNvSpPr txBox="1"/>
          <p:nvPr/>
        </p:nvSpPr>
        <p:spPr>
          <a:xfrm>
            <a:off x="169058"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Events</a:t>
            </a:r>
            <a:endParaRPr sz="1100">
              <a:latin typeface="Open Sans"/>
              <a:ea typeface="Open Sans"/>
              <a:cs typeface="Open Sans"/>
              <a:sym typeface="Open Sans"/>
            </a:endParaRPr>
          </a:p>
        </p:txBody>
      </p:sp>
      <p:sp>
        <p:nvSpPr>
          <p:cNvPr id="496" name="Google Shape;496;p58"/>
          <p:cNvSpPr txBox="1"/>
          <p:nvPr/>
        </p:nvSpPr>
        <p:spPr>
          <a:xfrm>
            <a:off x="5211636" y="991282"/>
            <a:ext cx="140512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Developer Marketing</a:t>
            </a:r>
            <a:endParaRPr sz="1100">
              <a:latin typeface="Open Sans"/>
              <a:ea typeface="Open Sans"/>
              <a:cs typeface="Open Sans"/>
              <a:sym typeface="Open Sans"/>
            </a:endParaRPr>
          </a:p>
          <a:p>
            <a:pPr indent="0" lvl="0" marL="0" marR="0" rtl="0" algn="ctr">
              <a:lnSpc>
                <a:spcPct val="100000"/>
              </a:lnSpc>
              <a:spcBef>
                <a:spcPts val="1700"/>
              </a:spcBef>
              <a:spcAft>
                <a:spcPts val="0"/>
              </a:spcAft>
              <a:buClr>
                <a:srgbClr val="168FDF"/>
              </a:buClr>
              <a:buSzPts val="1500"/>
              <a:buFont typeface="Helvetica Neue"/>
              <a:buNone/>
            </a:pPr>
            <a:r>
              <a:t/>
            </a:r>
            <a:endParaRPr b="1" sz="1500">
              <a:solidFill>
                <a:schemeClr val="dk1"/>
              </a:solidFill>
              <a:latin typeface="Open Sans"/>
              <a:ea typeface="Open Sans"/>
              <a:cs typeface="Open Sans"/>
              <a:sym typeface="Open Sans"/>
            </a:endParaRPr>
          </a:p>
        </p:txBody>
      </p:sp>
      <p:sp>
        <p:nvSpPr>
          <p:cNvPr id="497" name="Google Shape;497;p58"/>
          <p:cNvSpPr txBox="1"/>
          <p:nvPr/>
        </p:nvSpPr>
        <p:spPr>
          <a:xfrm>
            <a:off x="7763449" y="990231"/>
            <a:ext cx="131197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Application Security</a:t>
            </a:r>
            <a:endParaRPr sz="1100">
              <a:latin typeface="Open Sans"/>
              <a:ea typeface="Open Sans"/>
              <a:cs typeface="Open Sans"/>
              <a:sym typeface="Open Sans"/>
            </a:endParaRPr>
          </a:p>
        </p:txBody>
      </p:sp>
      <p:sp>
        <p:nvSpPr>
          <p:cNvPr id="498" name="Google Shape;498;p58"/>
          <p:cNvSpPr txBox="1"/>
          <p:nvPr/>
        </p:nvSpPr>
        <p:spPr>
          <a:xfrm>
            <a:off x="1554414" y="2448704"/>
            <a:ext cx="11637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a:t>
            </a:r>
            <a:r>
              <a:rPr b="1" lang="en-US" sz="1200">
                <a:solidFill>
                  <a:srgbClr val="595959"/>
                </a:solidFill>
                <a:latin typeface="Open Sans"/>
                <a:ea typeface="Open Sans"/>
                <a:cs typeface="Open Sans"/>
                <a:sym typeface="Open Sans"/>
              </a:rPr>
              <a:t>manage IP for the world's most important tech </a:t>
            </a:r>
            <a:r>
              <a:rPr lang="en-US" sz="1200">
                <a:solidFill>
                  <a:srgbClr val="595959"/>
                </a:solidFill>
                <a:latin typeface="Open Sans"/>
                <a:ea typeface="Open Sans"/>
                <a:cs typeface="Open Sans"/>
                <a:sym typeface="Open Sans"/>
              </a:rPr>
              <a:t>and have one of the world's top open source legal </a:t>
            </a:r>
            <a:r>
              <a:rPr lang="en-US" sz="1200">
                <a:solidFill>
                  <a:srgbClr val="595959"/>
                </a:solidFill>
                <a:latin typeface="Open Sans"/>
                <a:ea typeface="Open Sans"/>
                <a:cs typeface="Open Sans"/>
                <a:sym typeface="Open Sans"/>
              </a:rPr>
              <a:t>team</a:t>
            </a:r>
            <a:r>
              <a:rPr lang="en-US" sz="1200">
                <a:solidFill>
                  <a:srgbClr val="595959"/>
                </a:solidFill>
                <a:latin typeface="Open Sans"/>
                <a:ea typeface="Open Sans"/>
                <a:cs typeface="Open Sans"/>
                <a:sym typeface="Open Sans"/>
              </a:rPr>
              <a:t>s in house.</a:t>
            </a:r>
            <a:endParaRPr sz="1100">
              <a:latin typeface="Open Sans"/>
              <a:ea typeface="Open Sans"/>
              <a:cs typeface="Open Sans"/>
              <a:sym typeface="Open Sans"/>
            </a:endParaRPr>
          </a:p>
        </p:txBody>
      </p:sp>
      <p:sp>
        <p:nvSpPr>
          <p:cNvPr id="499" name="Google Shape;499;p58"/>
          <p:cNvSpPr txBox="1"/>
          <p:nvPr/>
        </p:nvSpPr>
        <p:spPr>
          <a:xfrm>
            <a:off x="2855992" y="2448704"/>
            <a:ext cx="11637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a:t>
            </a:r>
            <a:r>
              <a:rPr b="1" lang="en-US" sz="1200">
                <a:solidFill>
                  <a:srgbClr val="595959"/>
                </a:solidFill>
                <a:latin typeface="Open Sans"/>
                <a:ea typeface="Open Sans"/>
                <a:cs typeface="Open Sans"/>
                <a:sym typeface="Open Sans"/>
              </a:rPr>
              <a:t>trained millions of students </a:t>
            </a:r>
            <a:r>
              <a:rPr lang="en-US" sz="1200">
                <a:solidFill>
                  <a:srgbClr val="595959"/>
                </a:solidFill>
                <a:latin typeface="Open Sans"/>
                <a:ea typeface="Open Sans"/>
                <a:cs typeface="Open Sans"/>
                <a:sym typeface="Open Sans"/>
              </a:rPr>
              <a:t>through free and paid online training, online skills certification, and on-site e-learning.</a:t>
            </a:r>
            <a:endParaRPr sz="1100">
              <a:latin typeface="Open Sans"/>
              <a:ea typeface="Open Sans"/>
              <a:cs typeface="Open Sans"/>
              <a:sym typeface="Open Sans"/>
            </a:endParaRPr>
          </a:p>
        </p:txBody>
      </p:sp>
      <p:sp>
        <p:nvSpPr>
          <p:cNvPr id="500" name="Google Shape;500;p58"/>
          <p:cNvSpPr txBox="1"/>
          <p:nvPr/>
        </p:nvSpPr>
        <p:spPr>
          <a:xfrm>
            <a:off x="4034165" y="2448704"/>
            <a:ext cx="12600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designed and implemented both software and hardware </a:t>
            </a:r>
            <a:r>
              <a:rPr b="1" lang="en-US" sz="1200">
                <a:solidFill>
                  <a:srgbClr val="595959"/>
                </a:solidFill>
                <a:latin typeface="Open Sans"/>
                <a:ea typeface="Open Sans"/>
                <a:cs typeface="Open Sans"/>
                <a:sym typeface="Open Sans"/>
              </a:rPr>
              <a:t>testing and certification programs.</a:t>
            </a:r>
            <a:endParaRPr sz="1100">
              <a:latin typeface="Open Sans"/>
              <a:ea typeface="Open Sans"/>
              <a:cs typeface="Open Sans"/>
              <a:sym typeface="Open Sans"/>
            </a:endParaRPr>
          </a:p>
        </p:txBody>
      </p:sp>
      <p:sp>
        <p:nvSpPr>
          <p:cNvPr id="501" name="Google Shape;501;p58"/>
          <p:cNvSpPr txBox="1"/>
          <p:nvPr/>
        </p:nvSpPr>
        <p:spPr>
          <a:xfrm>
            <a:off x="5292878" y="2448704"/>
            <a:ext cx="12426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the </a:t>
            </a:r>
            <a:r>
              <a:rPr b="1" lang="en-US" sz="1200">
                <a:solidFill>
                  <a:srgbClr val="595959"/>
                </a:solidFill>
                <a:latin typeface="Open Sans"/>
                <a:ea typeface="Open Sans"/>
                <a:cs typeface="Open Sans"/>
                <a:sym typeface="Open Sans"/>
              </a:rPr>
              <a:t>largest share of voice of any open source foundation </a:t>
            </a:r>
            <a:r>
              <a:rPr lang="en-US" sz="1200">
                <a:solidFill>
                  <a:srgbClr val="595959"/>
                </a:solidFill>
                <a:latin typeface="Open Sans"/>
                <a:ea typeface="Open Sans"/>
                <a:cs typeface="Open Sans"/>
                <a:sym typeface="Open Sans"/>
              </a:rPr>
              <a:t>and a proven method to build large scale developer programs.</a:t>
            </a:r>
            <a:endParaRPr sz="1100">
              <a:latin typeface="Open Sans"/>
              <a:ea typeface="Open Sans"/>
              <a:cs typeface="Open Sans"/>
              <a:sym typeface="Open Sans"/>
            </a:endParaRPr>
          </a:p>
        </p:txBody>
      </p:sp>
      <p:sp>
        <p:nvSpPr>
          <p:cNvPr id="502" name="Google Shape;502;p58"/>
          <p:cNvSpPr txBox="1"/>
          <p:nvPr/>
        </p:nvSpPr>
        <p:spPr>
          <a:xfrm>
            <a:off x="7794273" y="2448704"/>
            <a:ext cx="12741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In addition to massive peer review, </a:t>
            </a:r>
            <a:r>
              <a:rPr b="1" lang="en-US" sz="1200">
                <a:solidFill>
                  <a:srgbClr val="595959"/>
                </a:solidFill>
                <a:latin typeface="Open Sans"/>
                <a:ea typeface="Open Sans"/>
                <a:cs typeface="Open Sans"/>
                <a:sym typeface="Open Sans"/>
              </a:rPr>
              <a:t>our projects are regularly audited and pen tested.</a:t>
            </a:r>
            <a:r>
              <a:rPr lang="en-US" sz="1200">
                <a:solidFill>
                  <a:srgbClr val="595959"/>
                </a:solidFill>
                <a:latin typeface="Open Sans"/>
                <a:ea typeface="Open Sans"/>
                <a:cs typeface="Open Sans"/>
                <a:sym typeface="Open Sans"/>
              </a:rPr>
              <a:t> We offer bug bounties, dependency analysis, and code scanning.</a:t>
            </a:r>
            <a:endParaRPr sz="1100">
              <a:latin typeface="Open Sans"/>
              <a:ea typeface="Open Sans"/>
              <a:cs typeface="Open Sans"/>
              <a:sym typeface="Open Sans"/>
            </a:endParaRPr>
          </a:p>
        </p:txBody>
      </p:sp>
      <p:sp>
        <p:nvSpPr>
          <p:cNvPr id="503" name="Google Shape;503;p58"/>
          <p:cNvSpPr/>
          <p:nvPr/>
        </p:nvSpPr>
        <p:spPr>
          <a:xfrm>
            <a:off x="7994609"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504" name="Google Shape;504;p58"/>
          <p:cNvCxnSpPr>
            <a:stCxn id="491" idx="6"/>
            <a:endCxn id="503" idx="2"/>
          </p:cNvCxnSpPr>
          <p:nvPr/>
        </p:nvCxnSpPr>
        <p:spPr>
          <a:xfrm>
            <a:off x="7646943"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505" name="Google Shape;505;p58"/>
          <p:cNvSpPr txBox="1"/>
          <p:nvPr/>
        </p:nvSpPr>
        <p:spPr>
          <a:xfrm>
            <a:off x="6392918" y="991282"/>
            <a:ext cx="180067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Developer </a:t>
            </a:r>
            <a:r>
              <a:rPr b="1" lang="en-US" sz="1500">
                <a:solidFill>
                  <a:schemeClr val="dk1"/>
                </a:solidFill>
                <a:latin typeface="Open Sans"/>
                <a:ea typeface="Open Sans"/>
                <a:cs typeface="Open Sans"/>
                <a:sym typeface="Open Sans"/>
              </a:rPr>
              <a:t>Operations</a:t>
            </a:r>
            <a:endParaRPr sz="1100">
              <a:latin typeface="Open Sans"/>
              <a:ea typeface="Open Sans"/>
              <a:cs typeface="Open Sans"/>
              <a:sym typeface="Open Sans"/>
            </a:endParaRPr>
          </a:p>
        </p:txBody>
      </p:sp>
      <p:sp>
        <p:nvSpPr>
          <p:cNvPr id="506" name="Google Shape;506;p58"/>
          <p:cNvSpPr txBox="1"/>
          <p:nvPr/>
        </p:nvSpPr>
        <p:spPr>
          <a:xfrm>
            <a:off x="6543228" y="2448704"/>
            <a:ext cx="12741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a:t>
            </a:r>
            <a:r>
              <a:rPr b="1" lang="en-US" sz="1200">
                <a:solidFill>
                  <a:srgbClr val="595959"/>
                </a:solidFill>
                <a:latin typeface="Open Sans"/>
                <a:ea typeface="Open Sans"/>
                <a:cs typeface="Open Sans"/>
                <a:sym typeface="Open Sans"/>
              </a:rPr>
              <a:t>host the infrastructure that develops the world's largest software communities </a:t>
            </a:r>
            <a:r>
              <a:rPr lang="en-US" sz="1200">
                <a:solidFill>
                  <a:srgbClr val="595959"/>
                </a:solidFill>
                <a:latin typeface="Open Sans"/>
                <a:ea typeface="Open Sans"/>
                <a:cs typeface="Open Sans"/>
                <a:sym typeface="Open Sans"/>
              </a:rPr>
              <a:t>and provide release management, IT ops, and support.</a:t>
            </a:r>
            <a:endParaRPr sz="1100">
              <a:latin typeface="Open Sans"/>
              <a:ea typeface="Open Sans"/>
              <a:cs typeface="Open Sans"/>
              <a:sym typeface="Open Sans"/>
            </a:endParaRPr>
          </a:p>
        </p:txBody>
      </p:sp>
      <p:pic>
        <p:nvPicPr>
          <p:cNvPr id="507" name="Google Shape;507;p58"/>
          <p:cNvPicPr preferRelativeResize="0"/>
          <p:nvPr/>
        </p:nvPicPr>
        <p:blipFill rotWithShape="1">
          <a:blip r:embed="rId3">
            <a:alphaModFix/>
          </a:blip>
          <a:srcRect b="0" l="0" r="0" t="0"/>
          <a:stretch/>
        </p:blipFill>
        <p:spPr>
          <a:xfrm>
            <a:off x="303878" y="1359439"/>
            <a:ext cx="1137977" cy="1137977"/>
          </a:xfrm>
          <a:prstGeom prst="rect">
            <a:avLst/>
          </a:prstGeom>
          <a:noFill/>
          <a:ln>
            <a:noFill/>
          </a:ln>
        </p:spPr>
      </p:pic>
      <p:pic>
        <p:nvPicPr>
          <p:cNvPr id="508" name="Google Shape;508;p58"/>
          <p:cNvPicPr preferRelativeResize="0"/>
          <p:nvPr/>
        </p:nvPicPr>
        <p:blipFill rotWithShape="1">
          <a:blip r:embed="rId4">
            <a:alphaModFix/>
          </a:blip>
          <a:srcRect b="0" l="0" r="0" t="0"/>
          <a:stretch/>
        </p:blipFill>
        <p:spPr>
          <a:xfrm>
            <a:off x="1883247" y="1710903"/>
            <a:ext cx="599912" cy="599912"/>
          </a:xfrm>
          <a:prstGeom prst="rect">
            <a:avLst/>
          </a:prstGeom>
          <a:noFill/>
          <a:ln>
            <a:noFill/>
          </a:ln>
        </p:spPr>
      </p:pic>
      <p:pic>
        <p:nvPicPr>
          <p:cNvPr id="509" name="Google Shape;509;p58"/>
          <p:cNvPicPr preferRelativeResize="0"/>
          <p:nvPr/>
        </p:nvPicPr>
        <p:blipFill rotWithShape="1">
          <a:blip r:embed="rId5">
            <a:alphaModFix/>
          </a:blip>
          <a:srcRect b="0" l="0" r="0" t="0"/>
          <a:stretch/>
        </p:blipFill>
        <p:spPr>
          <a:xfrm>
            <a:off x="3083468" y="1617194"/>
            <a:ext cx="674258" cy="674258"/>
          </a:xfrm>
          <a:prstGeom prst="rect">
            <a:avLst/>
          </a:prstGeom>
          <a:noFill/>
          <a:ln>
            <a:noFill/>
          </a:ln>
        </p:spPr>
      </p:pic>
      <p:pic>
        <p:nvPicPr>
          <p:cNvPr id="510" name="Google Shape;510;p58"/>
          <p:cNvPicPr preferRelativeResize="0"/>
          <p:nvPr/>
        </p:nvPicPr>
        <p:blipFill rotWithShape="1">
          <a:blip r:embed="rId6">
            <a:alphaModFix/>
          </a:blip>
          <a:srcRect b="0" l="0" r="0" t="0"/>
          <a:stretch/>
        </p:blipFill>
        <p:spPr>
          <a:xfrm>
            <a:off x="4273373" y="1574058"/>
            <a:ext cx="748832" cy="748832"/>
          </a:xfrm>
          <a:prstGeom prst="rect">
            <a:avLst/>
          </a:prstGeom>
          <a:noFill/>
          <a:ln>
            <a:noFill/>
          </a:ln>
        </p:spPr>
      </p:pic>
      <p:pic>
        <p:nvPicPr>
          <p:cNvPr id="511" name="Google Shape;511;p58"/>
          <p:cNvPicPr preferRelativeResize="0"/>
          <p:nvPr/>
        </p:nvPicPr>
        <p:blipFill rotWithShape="1">
          <a:blip r:embed="rId7">
            <a:alphaModFix/>
          </a:blip>
          <a:srcRect b="0" l="0" r="0" t="0"/>
          <a:stretch/>
        </p:blipFill>
        <p:spPr>
          <a:xfrm>
            <a:off x="8151105" y="1710467"/>
            <a:ext cx="560545" cy="560545"/>
          </a:xfrm>
          <a:prstGeom prst="rect">
            <a:avLst/>
          </a:prstGeom>
          <a:noFill/>
          <a:ln>
            <a:noFill/>
          </a:ln>
        </p:spPr>
      </p:pic>
      <p:pic>
        <p:nvPicPr>
          <p:cNvPr id="512" name="Google Shape;512;p58"/>
          <p:cNvPicPr preferRelativeResize="0"/>
          <p:nvPr/>
        </p:nvPicPr>
        <p:blipFill rotWithShape="1">
          <a:blip r:embed="rId8">
            <a:alphaModFix/>
          </a:blip>
          <a:srcRect b="0" l="0" r="0" t="0"/>
          <a:stretch/>
        </p:blipFill>
        <p:spPr>
          <a:xfrm>
            <a:off x="6790437" y="1576336"/>
            <a:ext cx="819291" cy="819291"/>
          </a:xfrm>
          <a:prstGeom prst="rect">
            <a:avLst/>
          </a:prstGeom>
          <a:noFill/>
          <a:ln>
            <a:noFill/>
          </a:ln>
        </p:spPr>
      </p:pic>
      <p:pic>
        <p:nvPicPr>
          <p:cNvPr id="513" name="Google Shape;513;p58"/>
          <p:cNvPicPr preferRelativeResize="0"/>
          <p:nvPr/>
        </p:nvPicPr>
        <p:blipFill rotWithShape="1">
          <a:blip r:embed="rId9">
            <a:alphaModFix/>
          </a:blip>
          <a:srcRect b="0" l="0" r="0" t="0"/>
          <a:stretch/>
        </p:blipFill>
        <p:spPr>
          <a:xfrm>
            <a:off x="5537266" y="1357434"/>
            <a:ext cx="818345" cy="81834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9"/>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17500" lvl="0" marL="457200" rtl="0" algn="l">
              <a:spcBef>
                <a:spcPts val="400"/>
              </a:spcBef>
              <a:spcAft>
                <a:spcPts val="0"/>
              </a:spcAft>
              <a:buSzPts val="1400"/>
              <a:buChar char="•"/>
            </a:pPr>
            <a:r>
              <a:rPr lang="en-US" sz="1400"/>
              <a:t>The LF is a recognized and respected brand and can activate communications across tech, business, and social media channels.</a:t>
            </a:r>
            <a:endParaRPr sz="1400"/>
          </a:p>
          <a:p>
            <a:pPr indent="-317500" lvl="0" marL="457200" rtl="0" algn="l">
              <a:spcBef>
                <a:spcPts val="0"/>
              </a:spcBef>
              <a:spcAft>
                <a:spcPts val="0"/>
              </a:spcAft>
              <a:buSzPts val="1400"/>
              <a:buChar char="•"/>
            </a:pPr>
            <a:r>
              <a:rPr lang="en-US" sz="1400"/>
              <a:t>The LF runs one of the l</a:t>
            </a:r>
            <a:r>
              <a:rPr lang="en-US" sz="1400"/>
              <a:t>argest software training and certification </a:t>
            </a:r>
            <a:r>
              <a:rPr lang="en-US" sz="1400" u="sng">
                <a:solidFill>
                  <a:schemeClr val="hlink"/>
                </a:solidFill>
                <a:hlinkClick r:id="rId3"/>
              </a:rPr>
              <a:t>organizations</a:t>
            </a:r>
            <a:r>
              <a:rPr lang="en-US" sz="1400"/>
              <a:t> </a:t>
            </a:r>
            <a:r>
              <a:rPr lang="en-US" sz="1400"/>
              <a:t>with millions of course graduates and hundreds of thousands of certified developers.</a:t>
            </a:r>
            <a:endParaRPr sz="1400"/>
          </a:p>
          <a:p>
            <a:pPr indent="-304800" lvl="1" marL="914400" rtl="0" algn="l">
              <a:spcBef>
                <a:spcPts val="0"/>
              </a:spcBef>
              <a:spcAft>
                <a:spcPts val="0"/>
              </a:spcAft>
              <a:buSzPts val="1200"/>
              <a:buChar char="–"/>
            </a:pPr>
            <a:r>
              <a:rPr lang="en-US" sz="1200"/>
              <a:t>We can develop courses for AI, data, and </a:t>
            </a:r>
            <a:r>
              <a:rPr lang="en-US" sz="1200"/>
              <a:t>analytics</a:t>
            </a:r>
            <a:r>
              <a:rPr lang="en-US" sz="1200"/>
              <a:t> to train on using the apps and accessing the data.</a:t>
            </a:r>
            <a:endParaRPr sz="1200"/>
          </a:p>
          <a:p>
            <a:pPr indent="-304800" lvl="1" marL="914400" rtl="0" algn="l">
              <a:spcBef>
                <a:spcPts val="0"/>
              </a:spcBef>
              <a:spcAft>
                <a:spcPts val="0"/>
              </a:spcAft>
              <a:buSzPts val="1200"/>
              <a:buChar char="–"/>
            </a:pPr>
            <a:r>
              <a:rPr lang="en-US" sz="1200"/>
              <a:t>We can also offer advanced courses for developers on integrating and customizing the upstream software.</a:t>
            </a:r>
            <a:endParaRPr sz="1200"/>
          </a:p>
          <a:p>
            <a:pPr indent="-317500" lvl="0" marL="457200" rtl="0" algn="l">
              <a:spcBef>
                <a:spcPts val="0"/>
              </a:spcBef>
              <a:spcAft>
                <a:spcPts val="0"/>
              </a:spcAft>
              <a:buSzPts val="1400"/>
              <a:buChar char="•"/>
            </a:pPr>
            <a:r>
              <a:rPr lang="en-US" sz="1400"/>
              <a:t>The LF runs the largest developer </a:t>
            </a:r>
            <a:r>
              <a:rPr lang="en-US" sz="1400" u="sng">
                <a:solidFill>
                  <a:schemeClr val="hlink"/>
                </a:solidFill>
                <a:hlinkClick r:id="rId4"/>
              </a:rPr>
              <a:t>conferences</a:t>
            </a:r>
            <a:r>
              <a:rPr lang="en-US" sz="1400"/>
              <a:t> in the world. (Due to COVID-19, these have currently switched to being virtual conferences.)</a:t>
            </a:r>
            <a:endParaRPr sz="1400"/>
          </a:p>
          <a:p>
            <a:pPr indent="-317500" lvl="0" marL="457200" rtl="0" algn="l">
              <a:spcBef>
                <a:spcPts val="0"/>
              </a:spcBef>
              <a:spcAft>
                <a:spcPts val="0"/>
              </a:spcAft>
              <a:buSzPts val="1400"/>
              <a:buChar char="•"/>
            </a:pPr>
            <a:r>
              <a:rPr lang="en-US" sz="1400"/>
              <a:t>The LF arranges third-party security </a:t>
            </a:r>
            <a:r>
              <a:rPr lang="en-US" sz="1400" u="sng">
                <a:solidFill>
                  <a:schemeClr val="hlink"/>
                </a:solidFill>
                <a:hlinkClick r:id="rId5"/>
              </a:rPr>
              <a:t>audits</a:t>
            </a:r>
            <a:r>
              <a:rPr lang="en-US" sz="1400"/>
              <a:t>, privacy policy audits, and </a:t>
            </a:r>
            <a:r>
              <a:rPr lang="en-US" sz="1400" u="sng">
                <a:solidFill>
                  <a:schemeClr val="hlink"/>
                </a:solidFill>
                <a:hlinkClick r:id="rId6"/>
              </a:rPr>
              <a:t>bug bounties</a:t>
            </a:r>
            <a:r>
              <a:rPr lang="en-US" sz="1400"/>
              <a:t> for our critical hosted software.</a:t>
            </a:r>
            <a:endParaRPr sz="1400"/>
          </a:p>
          <a:p>
            <a:pPr indent="-317500" lvl="0" marL="457200" rtl="0" algn="l">
              <a:spcBef>
                <a:spcPts val="0"/>
              </a:spcBef>
              <a:spcAft>
                <a:spcPts val="0"/>
              </a:spcAft>
              <a:buSzPts val="1400"/>
              <a:buChar char="•"/>
            </a:pPr>
            <a:r>
              <a:rPr lang="en-US" sz="1400"/>
              <a:t>LF </a:t>
            </a:r>
            <a:r>
              <a:rPr lang="en-US" sz="1400" u="sng">
                <a:solidFill>
                  <a:schemeClr val="hlink"/>
                </a:solidFill>
                <a:hlinkClick r:id="rId7"/>
              </a:rPr>
              <a:t>CommunityBridge</a:t>
            </a:r>
            <a:r>
              <a:rPr lang="en-US" sz="1400"/>
              <a:t> offers paid internships with experienced mentors to increase the number and diversity of contributors.</a:t>
            </a:r>
            <a:endParaRPr sz="1400"/>
          </a:p>
          <a:p>
            <a:pPr indent="-317500" lvl="0" marL="457200" rtl="0" algn="l">
              <a:spcBef>
                <a:spcPts val="0"/>
              </a:spcBef>
              <a:spcAft>
                <a:spcPts val="0"/>
              </a:spcAft>
              <a:buSzPts val="1400"/>
              <a:buChar char="•"/>
            </a:pPr>
            <a:r>
              <a:rPr lang="en-US" sz="1400"/>
              <a:t>Submission of protocols to become ISO standards via the LF’s </a:t>
            </a:r>
            <a:r>
              <a:rPr lang="en-US" sz="1400" u="sng">
                <a:solidFill>
                  <a:schemeClr val="hlink"/>
                </a:solidFill>
                <a:hlinkClick r:id="rId8"/>
              </a:rPr>
              <a:t>Joint Development Foundation</a:t>
            </a:r>
            <a:r>
              <a:rPr lang="en-US" sz="1400"/>
              <a:t>.</a:t>
            </a:r>
            <a:endParaRPr sz="1400"/>
          </a:p>
          <a:p>
            <a:pPr indent="-317500" lvl="0" marL="457200" rtl="0" algn="l">
              <a:spcBef>
                <a:spcPts val="0"/>
              </a:spcBef>
              <a:spcAft>
                <a:spcPts val="0"/>
              </a:spcAft>
              <a:buSzPts val="1400"/>
              <a:buChar char="•"/>
            </a:pPr>
            <a:r>
              <a:rPr lang="en-US" sz="1400"/>
              <a:t>Hosting aggregated data projects, including via our </a:t>
            </a:r>
            <a:r>
              <a:rPr lang="en-US" sz="1400" u="sng">
                <a:solidFill>
                  <a:schemeClr val="hlink"/>
                </a:solidFill>
                <a:hlinkClick r:id="rId9"/>
              </a:rPr>
              <a:t>Community Data License Agreement</a:t>
            </a:r>
            <a:endParaRPr sz="1400"/>
          </a:p>
          <a:p>
            <a:pPr indent="-317500" lvl="0" marL="457200" rtl="0" algn="l">
              <a:spcBef>
                <a:spcPts val="0"/>
              </a:spcBef>
              <a:spcAft>
                <a:spcPts val="0"/>
              </a:spcAft>
              <a:buSzPts val="1400"/>
              <a:buChar char="•"/>
            </a:pPr>
            <a:r>
              <a:rPr lang="en-US" sz="1400"/>
              <a:t>Other services including documentation, webinars, PR, and much more, with many examples described in the CNCF </a:t>
            </a:r>
            <a:r>
              <a:rPr lang="en-US" sz="1400" u="sng">
                <a:solidFill>
                  <a:schemeClr val="hlink"/>
                </a:solidFill>
                <a:hlinkClick r:id="rId10"/>
              </a:rPr>
              <a:t>annual report</a:t>
            </a:r>
            <a:r>
              <a:rPr lang="en-US" sz="1400"/>
              <a:t>.</a:t>
            </a:r>
            <a:endParaRPr sz="1400"/>
          </a:p>
        </p:txBody>
      </p:sp>
      <p:sp>
        <p:nvSpPr>
          <p:cNvPr id="519" name="Google Shape;519;p5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520" name="Google Shape;520;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What else can the Linux Foundation offer?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0"/>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42900" lvl="0" marL="457200" rtl="0" algn="l">
              <a:spcBef>
                <a:spcPts val="400"/>
              </a:spcBef>
              <a:spcAft>
                <a:spcPts val="0"/>
              </a:spcAft>
              <a:buSzPts val="1800"/>
              <a:buChar char="•"/>
            </a:pPr>
            <a:r>
              <a:rPr lang="en-US" sz="1800"/>
              <a:t>The LF has invoicing relationships with its 1,600 </a:t>
            </a:r>
            <a:r>
              <a:rPr lang="en-US" sz="1800" u="sng">
                <a:solidFill>
                  <a:schemeClr val="hlink"/>
                </a:solidFill>
                <a:hlinkClick r:id="rId3"/>
              </a:rPr>
              <a:t>members</a:t>
            </a:r>
            <a:r>
              <a:rPr lang="en-US" sz="1800"/>
              <a:t>, representing nearly every significant tech company, hundreds of startups, and many government organizations.</a:t>
            </a:r>
            <a:endParaRPr sz="1800"/>
          </a:p>
          <a:p>
            <a:pPr indent="-336550" lvl="1" marL="914400" rtl="0" algn="l">
              <a:spcBef>
                <a:spcPts val="0"/>
              </a:spcBef>
              <a:spcAft>
                <a:spcPts val="0"/>
              </a:spcAft>
              <a:buClr>
                <a:srgbClr val="000000"/>
              </a:buClr>
              <a:buSzPts val="1700"/>
              <a:buChar char="–"/>
            </a:pPr>
            <a:r>
              <a:rPr lang="en-US" sz="1700"/>
              <a:t>We have strong relationships with all of the public cloud, mobile phone, and telecom organizations. For example, CNCF currently administers $9M in </a:t>
            </a:r>
            <a:r>
              <a:rPr lang="en-US" sz="1700" u="sng">
                <a:solidFill>
                  <a:schemeClr val="hlink"/>
                </a:solidFill>
                <a:hlinkClick r:id="rId4"/>
              </a:rPr>
              <a:t>Google Cloud</a:t>
            </a:r>
            <a:r>
              <a:rPr lang="en-US" sz="1700"/>
              <a:t> credits and $200k from </a:t>
            </a:r>
            <a:r>
              <a:rPr lang="en-US" sz="1700" u="sng">
                <a:solidFill>
                  <a:schemeClr val="hlink"/>
                </a:solidFill>
                <a:hlinkClick r:id="rId5"/>
              </a:rPr>
              <a:t>AWS</a:t>
            </a:r>
            <a:r>
              <a:rPr lang="en-US" sz="1700"/>
              <a:t> for our hosted projects.</a:t>
            </a:r>
            <a:endParaRPr sz="1100"/>
          </a:p>
          <a:p>
            <a:pPr indent="-342900" lvl="0" marL="457200" rtl="0" algn="l">
              <a:spcBef>
                <a:spcPts val="0"/>
              </a:spcBef>
              <a:spcAft>
                <a:spcPts val="0"/>
              </a:spcAft>
              <a:buSzPts val="1800"/>
              <a:buChar char="•"/>
            </a:pPr>
            <a:r>
              <a:rPr lang="en-US" sz="1800"/>
              <a:t>The LF can quickly receive and distribute funding.</a:t>
            </a:r>
            <a:endParaRPr sz="1800"/>
          </a:p>
          <a:p>
            <a:pPr indent="-342900" lvl="0" marL="457200" rtl="0" algn="l">
              <a:spcBef>
                <a:spcPts val="0"/>
              </a:spcBef>
              <a:spcAft>
                <a:spcPts val="0"/>
              </a:spcAft>
              <a:buSzPts val="1800"/>
              <a:buChar char="•"/>
            </a:pPr>
            <a:r>
              <a:rPr lang="en-US" sz="1800"/>
              <a:t>The mission of the LF, a 501(c)(6) nonprofit, is to support the creation of sustainable open source ecosystems and public health is a natural next focus.</a:t>
            </a:r>
            <a:endParaRPr sz="1800"/>
          </a:p>
          <a:p>
            <a:pPr indent="-342900" lvl="1" marL="914400" rtl="0" algn="l">
              <a:spcBef>
                <a:spcPts val="0"/>
              </a:spcBef>
              <a:spcAft>
                <a:spcPts val="0"/>
              </a:spcAft>
              <a:buClr>
                <a:srgbClr val="000000"/>
              </a:buClr>
              <a:buSzPts val="1800"/>
              <a:buChar char="–"/>
            </a:pPr>
            <a:r>
              <a:rPr lang="en-US"/>
              <a:t>The LF fee for fiscal sponsorship services, which includes audited financials, is 9% of the first million dollars per year and 6% of additional funds.</a:t>
            </a:r>
            <a:endParaRPr/>
          </a:p>
        </p:txBody>
      </p:sp>
      <p:sp>
        <p:nvSpPr>
          <p:cNvPr id="526" name="Google Shape;526;p6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527" name="Google Shape;527;p6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The Linux Foundation serves as a nonprofit home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1"/>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177800" rtl="0" algn="l">
              <a:spcBef>
                <a:spcPts val="400"/>
              </a:spcBef>
              <a:spcAft>
                <a:spcPts val="0"/>
              </a:spcAft>
              <a:buNone/>
            </a:pPr>
            <a:r>
              <a:rPr i="1" lang="en-US" sz="1800"/>
              <a:t>There have been times when projects have asked what the value of an open source foundation can offer them?</a:t>
            </a:r>
            <a:endParaRPr i="1" sz="1800"/>
          </a:p>
          <a:p>
            <a:pPr indent="0" lvl="0" marL="520700" rtl="0" algn="l">
              <a:spcBef>
                <a:spcPts val="400"/>
              </a:spcBef>
              <a:spcAft>
                <a:spcPts val="0"/>
              </a:spcAft>
              <a:buNone/>
            </a:pPr>
            <a:r>
              <a:rPr lang="en-US"/>
              <a:t>A basic premise behind the LF, and open source in general, is that most interactions are positive-sum. There is no fixed amount of investment, mindshare, or development contributions that is allocated to specific projects. Just as open source development is based on the idea that, collectively, we are smarter than any one of us, open source foundations work to make the entire community better off.</a:t>
            </a:r>
            <a:r>
              <a:rPr b="1" lang="en-US"/>
              <a:t> Equally important, a neutral home for a project and community fosters this type of positive-sum thinking and drives growth and diversity that we believe are core elements of a successful open source project.</a:t>
            </a:r>
            <a:endParaRPr b="1"/>
          </a:p>
          <a:p>
            <a:pPr indent="0" lvl="0" marL="0" rtl="0" algn="l">
              <a:spcBef>
                <a:spcPts val="400"/>
              </a:spcBef>
              <a:spcAft>
                <a:spcPts val="0"/>
              </a:spcAft>
              <a:buNone/>
            </a:pPr>
            <a:r>
              <a:t/>
            </a:r>
            <a:endParaRPr sz="1800"/>
          </a:p>
          <a:p>
            <a:pPr indent="0" lvl="0" marL="0" rtl="0" algn="l">
              <a:spcBef>
                <a:spcPts val="400"/>
              </a:spcBef>
              <a:spcAft>
                <a:spcPts val="0"/>
              </a:spcAft>
              <a:buNone/>
            </a:pPr>
            <a:r>
              <a:t/>
            </a:r>
            <a:endParaRPr sz="1800"/>
          </a:p>
        </p:txBody>
      </p:sp>
      <p:sp>
        <p:nvSpPr>
          <p:cNvPr id="533" name="Google Shape;533;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Question: Value of a Foundation?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Professional Services + Open Source Foundation</a:t>
            </a:r>
            <a:endParaRPr/>
          </a:p>
        </p:txBody>
      </p:sp>
      <p:sp>
        <p:nvSpPr>
          <p:cNvPr id="539" name="Google Shape;539;p62"/>
          <p:cNvSpPr txBox="1"/>
          <p:nvPr/>
        </p:nvSpPr>
        <p:spPr>
          <a:xfrm>
            <a:off x="152400" y="804525"/>
            <a:ext cx="8805600" cy="7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Open Mainframe Project provides a unique set of services for the mainframe community that goes beyond the simple mailing list, code repository, and website. You should host your project at Open Mainframe Project because:</a:t>
            </a:r>
            <a:endParaRPr sz="1200">
              <a:solidFill>
                <a:srgbClr val="676767"/>
              </a:solidFill>
              <a:highlight>
                <a:srgbClr val="F4F4F4"/>
              </a:highlight>
              <a:latin typeface="Gill Sans"/>
              <a:ea typeface="Gill Sans"/>
              <a:cs typeface="Gill Sans"/>
              <a:sym typeface="Gill Sans"/>
            </a:endParaRPr>
          </a:p>
        </p:txBody>
      </p:sp>
      <p:sp>
        <p:nvSpPr>
          <p:cNvPr id="540" name="Google Shape;540;p62"/>
          <p:cNvSpPr txBox="1"/>
          <p:nvPr/>
        </p:nvSpPr>
        <p:spPr>
          <a:xfrm>
            <a:off x="248425" y="1390825"/>
            <a:ext cx="3000000" cy="31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Foundation</a:t>
            </a:r>
            <a:endParaRPr b="1" sz="1200">
              <a:latin typeface="Gill Sans"/>
              <a:ea typeface="Gill Sans"/>
              <a:cs typeface="Gill Sans"/>
              <a:sym typeface="Gill Sans"/>
            </a:endParaRPr>
          </a:p>
          <a:p>
            <a:pPr indent="0" lvl="0" marL="0" rtl="0" algn="l">
              <a:spcBef>
                <a:spcPts val="0"/>
              </a:spcBef>
              <a:spcAft>
                <a:spcPts val="0"/>
              </a:spcAft>
              <a:buNone/>
            </a:pPr>
            <a:r>
              <a:t/>
            </a:r>
            <a:endParaRPr b="1" sz="10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A neutral home for your project increases the willingness of developers from other companies and independent developers to collaborate, contribute, and become committers.</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Endorsement by leading mainframe architects of the Open Mainframe Project’s </a:t>
            </a:r>
            <a:r>
              <a:rPr lang="en-US" sz="900" u="sng">
                <a:solidFill>
                  <a:schemeClr val="hlink"/>
                </a:solidFill>
                <a:latin typeface="Gill Sans"/>
                <a:ea typeface="Gill Sans"/>
                <a:cs typeface="Gill Sans"/>
                <a:sym typeface="Gill Sans"/>
                <a:hlinkClick r:id="rId3"/>
              </a:rPr>
              <a:t>Technical Advisory Council</a:t>
            </a:r>
            <a:r>
              <a:rPr lang="en-US" sz="900">
                <a:latin typeface="Gill Sans"/>
                <a:ea typeface="Gill Sans"/>
                <a:cs typeface="Gill Sans"/>
                <a:sym typeface="Gill Sans"/>
              </a:rPr>
              <a:t> is an independent signal of the quality of your project.</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Ability to leverage Open Mainframe Project mainframe infrastructure for your CI/CD needs.</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You will have access to funds for further investing in your project, including security, training, and documentation</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Partner academic institutions and next-gen students will have visibility into your project, resulting in new committers and class projects to help strengthen your project.</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Your existing committers still control your project, and we just ask that you document a neutral governance process ( and if you don’t have one, </a:t>
            </a:r>
            <a:r>
              <a:rPr lang="en-US" sz="900" u="sng">
                <a:solidFill>
                  <a:schemeClr val="hlink"/>
                </a:solidFill>
                <a:latin typeface="Gill Sans"/>
                <a:ea typeface="Gill Sans"/>
                <a:cs typeface="Gill Sans"/>
                <a:sym typeface="Gill Sans"/>
                <a:hlinkClick r:id="rId4"/>
              </a:rPr>
              <a:t>we have one</a:t>
            </a:r>
            <a:r>
              <a:rPr lang="en-US" sz="900">
                <a:latin typeface="Gill Sans"/>
                <a:ea typeface="Gill Sans"/>
                <a:cs typeface="Gill Sans"/>
                <a:sym typeface="Gill Sans"/>
              </a:rPr>
              <a:t> that’s a good starting point )</a:t>
            </a:r>
            <a:endParaRPr sz="900">
              <a:latin typeface="Gill Sans"/>
              <a:ea typeface="Gill Sans"/>
              <a:cs typeface="Gill Sans"/>
              <a:sym typeface="Gill Sans"/>
            </a:endParaRPr>
          </a:p>
        </p:txBody>
      </p:sp>
      <p:sp>
        <p:nvSpPr>
          <p:cNvPr id="541" name="Google Shape;541;p62"/>
          <p:cNvSpPr txBox="1"/>
          <p:nvPr/>
        </p:nvSpPr>
        <p:spPr>
          <a:xfrm>
            <a:off x="3151425" y="13908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Staff</a:t>
            </a:r>
            <a:endParaRPr b="1" sz="1200">
              <a:latin typeface="Gill Sans"/>
              <a:ea typeface="Gill Sans"/>
              <a:cs typeface="Gill Sans"/>
              <a:sym typeface="Gill Sans"/>
            </a:endParaRPr>
          </a:p>
          <a:p>
            <a:pPr indent="0" lvl="0" marL="0" rtl="0" algn="l">
              <a:spcBef>
                <a:spcPts val="0"/>
              </a:spcBef>
              <a:spcAft>
                <a:spcPts val="0"/>
              </a:spcAft>
              <a:buNone/>
            </a:pPr>
            <a:r>
              <a:t/>
            </a:r>
            <a:endParaRPr b="1" sz="90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You can work with our full-time press relations and analyst relations teams to increase awareness of and excitement about your project.</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Receive regular reports on press mentions and comparisons to similar projects.</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Open Mainframe Project is able to leverage the expertise of its parent organization, The Linux Foundation, which hosts other successful projects including the Linux kernel, Let’s Encrypt, and Node.js. For example, Open Mainframe Project has worked on cross project collaboration between Kubernetes, HyperLedger, and Cloud Foundry for improving mainframe support of those technologies.</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You will have access to full-time Open Mainframe Project staff who are eager to assist your project in myriad ways and help make it successful</a:t>
            </a:r>
            <a:endParaRPr sz="950">
              <a:latin typeface="Gill Sans"/>
              <a:ea typeface="Gill Sans"/>
              <a:cs typeface="Gill Sans"/>
              <a:sym typeface="Gill Sans"/>
            </a:endParaRPr>
          </a:p>
        </p:txBody>
      </p:sp>
      <p:sp>
        <p:nvSpPr>
          <p:cNvPr id="542" name="Google Shape;542;p62"/>
          <p:cNvSpPr txBox="1"/>
          <p:nvPr/>
        </p:nvSpPr>
        <p:spPr>
          <a:xfrm>
            <a:off x="6054425" y="13908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Events</a:t>
            </a:r>
            <a:endParaRPr b="1" sz="1200">
              <a:latin typeface="Gill Sans"/>
              <a:ea typeface="Gill Sans"/>
              <a:cs typeface="Gill Sans"/>
              <a:sym typeface="Gill Sans"/>
            </a:endParaRPr>
          </a:p>
          <a:p>
            <a:pPr indent="0" lvl="0" marL="0" rtl="0" algn="l">
              <a:spcBef>
                <a:spcPts val="0"/>
              </a:spcBef>
              <a:spcAft>
                <a:spcPts val="0"/>
              </a:spcAft>
              <a:buNone/>
            </a:pPr>
            <a:r>
              <a:t/>
            </a:r>
            <a:endParaRPr b="1" sz="9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Your project will have unique opportunities to participate in our annual Open Mainframe Summit.</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Our world-class events team work with you to showcase your project at </a:t>
            </a:r>
            <a:r>
              <a:rPr lang="en-US" sz="800" u="sng">
                <a:solidFill>
                  <a:schemeClr val="hlink"/>
                </a:solidFill>
                <a:latin typeface="Gill Sans"/>
                <a:ea typeface="Gill Sans"/>
                <a:cs typeface="Gill Sans"/>
                <a:sym typeface="Gill Sans"/>
                <a:hlinkClick r:id="rId5"/>
              </a:rPr>
              <a:t>our leading open source events</a:t>
            </a:r>
            <a:r>
              <a:rPr lang="en-US" sz="800">
                <a:latin typeface="Gill Sans"/>
                <a:ea typeface="Gill Sans"/>
                <a:cs typeface="Gill Sans"/>
                <a:sym typeface="Gill Sans"/>
              </a:rPr>
              <a:t> worldwide.</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also work to ensure your project is represented at key mainframe events and meetups worldwide, such as SHARE, VM Workshop, and GSE.</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have travel funding available for your non-corporate-backed developers and to increase attendance of women and other underrepresented minorities.</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will work with your community to offer a customized “event in a box”, so that your team can easily participate in events worldwide with little overhead.</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host virtual events, scaling from webinars to multi-day events</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And for all events, we can promote on social and our blog of the participation, as well as track community metrics to for your community to better understand the impact of participation on your community.</a:t>
            </a:r>
            <a:endParaRPr sz="800">
              <a:latin typeface="Gill Sans"/>
              <a:ea typeface="Gill Sans"/>
              <a:cs typeface="Gill Sans"/>
              <a:sym typeface="Gill Sans"/>
            </a:endParaRPr>
          </a:p>
        </p:txBody>
      </p:sp>
      <p:sp>
        <p:nvSpPr>
          <p:cNvPr id="543" name="Google Shape;543;p62"/>
          <p:cNvSpPr txBox="1"/>
          <p:nvPr/>
        </p:nvSpPr>
        <p:spPr>
          <a:xfrm>
            <a:off x="0" y="4712575"/>
            <a:ext cx="9144000" cy="3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Detailed project benefits are at </a:t>
            </a:r>
            <a:r>
              <a:rPr lang="en-US" u="sng">
                <a:solidFill>
                  <a:schemeClr val="hlink"/>
                </a:solidFill>
                <a:latin typeface="Gill Sans"/>
                <a:ea typeface="Gill Sans"/>
                <a:cs typeface="Gill Sans"/>
                <a:sym typeface="Gill Sans"/>
                <a:hlinkClick r:id="rId6"/>
              </a:rPr>
              <a:t>https://www.openmainframeproject.org/projects/benefits</a:t>
            </a:r>
            <a:r>
              <a:rPr lang="en-US">
                <a:latin typeface="Gill Sans"/>
                <a:ea typeface="Gill Sans"/>
                <a:cs typeface="Gill Sans"/>
                <a:sym typeface="Gill Sans"/>
              </a:rPr>
              <a:t> </a:t>
            </a:r>
            <a:endParaRPr sz="1200">
              <a:solidFill>
                <a:srgbClr val="676767"/>
              </a:solidFill>
              <a:highlight>
                <a:srgbClr val="F4F4F4"/>
              </a:highlight>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5"/>
          <p:cNvSpPr txBox="1"/>
          <p:nvPr/>
        </p:nvSpPr>
        <p:spPr>
          <a:xfrm>
            <a:off x="131975" y="207025"/>
            <a:ext cx="8842500" cy="4668000"/>
          </a:xfrm>
          <a:prstGeom prst="rect">
            <a:avLst/>
          </a:prstGeom>
          <a:noFill/>
          <a:ln>
            <a:noFill/>
          </a:ln>
        </p:spPr>
        <p:txBody>
          <a:bodyPr anchorCtr="0" anchor="t" bIns="91425" lIns="91425" spcFirstLastPara="1" rIns="91425" wrap="square" tIns="91425">
            <a:noAutofit/>
          </a:bodyPr>
          <a:lstStyle/>
          <a:p>
            <a:pPr indent="0" lvl="0" marL="127000" rtl="0" algn="l">
              <a:spcBef>
                <a:spcPts val="0"/>
              </a:spcBef>
              <a:spcAft>
                <a:spcPts val="0"/>
              </a:spcAft>
              <a:buNone/>
            </a:pPr>
            <a:r>
              <a:rPr lang="en-US" sz="2000">
                <a:solidFill>
                  <a:srgbClr val="000000"/>
                </a:solidFill>
                <a:latin typeface="Gill Sans"/>
                <a:ea typeface="Gill Sans"/>
                <a:cs typeface="Gill Sans"/>
                <a:sym typeface="Gill Sans"/>
              </a:rPr>
              <a:t>Mission of the Open Mainframe Project: </a:t>
            </a:r>
            <a:endParaRPr sz="2000">
              <a:solidFill>
                <a:srgbClr val="000000"/>
              </a:solidFill>
              <a:latin typeface="Gill Sans"/>
              <a:ea typeface="Gill Sans"/>
              <a:cs typeface="Gill Sans"/>
              <a:sym typeface="Gill Sans"/>
            </a:endParaRPr>
          </a:p>
          <a:p>
            <a:pPr indent="0" lvl="0" marL="127000" rtl="0" algn="l">
              <a:spcBef>
                <a:spcPts val="1200"/>
              </a:spcBef>
              <a:spcAft>
                <a:spcPts val="0"/>
              </a:spcAft>
              <a:buNone/>
            </a:pPr>
            <a:r>
              <a:rPr b="1" lang="en-US" sz="2800">
                <a:solidFill>
                  <a:srgbClr val="0070C0"/>
                </a:solidFill>
                <a:latin typeface="Gill Sans"/>
                <a:ea typeface="Gill Sans"/>
                <a:cs typeface="Gill Sans"/>
                <a:sym typeface="Gill Sans"/>
              </a:rPr>
              <a:t>To build an Open Source community and drive adoption of Open Source on the mainframe by...</a:t>
            </a:r>
            <a:endParaRPr sz="20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FF9900"/>
                </a:solidFill>
                <a:latin typeface="Gill Sans"/>
                <a:ea typeface="Gill Sans"/>
                <a:cs typeface="Gill Sans"/>
                <a:sym typeface="Gill Sans"/>
              </a:rPr>
              <a:t>Eliminating barriers </a:t>
            </a:r>
            <a:r>
              <a:rPr lang="en-US" sz="2000">
                <a:solidFill>
                  <a:srgbClr val="000000"/>
                </a:solidFill>
                <a:latin typeface="Gill Sans"/>
                <a:ea typeface="Gill Sans"/>
                <a:cs typeface="Gill Sans"/>
                <a:sym typeface="Gill Sans"/>
              </a:rPr>
              <a:t>to Open Source adoption on the mainframe</a:t>
            </a:r>
            <a:endParaRPr sz="18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00B0F0"/>
                </a:solidFill>
                <a:latin typeface="Gill Sans"/>
                <a:ea typeface="Gill Sans"/>
                <a:cs typeface="Gill Sans"/>
                <a:sym typeface="Gill Sans"/>
              </a:rPr>
              <a:t>Demonstrating value </a:t>
            </a:r>
            <a:r>
              <a:rPr lang="en-US" sz="2000">
                <a:solidFill>
                  <a:srgbClr val="000000"/>
                </a:solidFill>
                <a:latin typeface="Gill Sans"/>
                <a:ea typeface="Gill Sans"/>
                <a:cs typeface="Gill Sans"/>
                <a:sym typeface="Gill Sans"/>
              </a:rPr>
              <a:t>of the mainframe on technical and business levels</a:t>
            </a:r>
            <a:endParaRPr sz="18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C0504D"/>
                </a:solidFill>
                <a:latin typeface="Gill Sans"/>
                <a:ea typeface="Gill Sans"/>
                <a:cs typeface="Gill Sans"/>
                <a:sym typeface="Gill Sans"/>
              </a:rPr>
              <a:t>Strengthening collaboration </a:t>
            </a:r>
            <a:r>
              <a:rPr lang="en-US" sz="2000">
                <a:solidFill>
                  <a:srgbClr val="000000"/>
                </a:solidFill>
                <a:latin typeface="Gill Sans"/>
                <a:ea typeface="Gill Sans"/>
                <a:cs typeface="Gill Sans"/>
                <a:sym typeface="Gill Sans"/>
              </a:rPr>
              <a:t>points and resources for the community to thrive</a:t>
            </a:r>
            <a:endParaRPr sz="20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Font typeface="Gill Sans"/>
              <a:buChar char="•"/>
            </a:pPr>
            <a:r>
              <a:rPr b="1" lang="en-US" sz="2300">
                <a:solidFill>
                  <a:srgbClr val="38761D"/>
                </a:solidFill>
                <a:latin typeface="Gill Sans"/>
                <a:ea typeface="Gill Sans"/>
                <a:cs typeface="Gill Sans"/>
                <a:sym typeface="Gill Sans"/>
              </a:rPr>
              <a:t>Identifying, accepting and hosting purely open source projects</a:t>
            </a:r>
            <a:r>
              <a:rPr lang="en-US" sz="2000">
                <a:latin typeface="Gill Sans"/>
                <a:ea typeface="Gill Sans"/>
                <a:cs typeface="Gill Sans"/>
                <a:sym typeface="Gill Sans"/>
              </a:rPr>
              <a:t> that are consistent with and advance us towards realizing our vision</a:t>
            </a:r>
            <a:endParaRPr sz="2000">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3"/>
          <p:cNvSpPr txBox="1"/>
          <p:nvPr>
            <p:ph idx="1" type="body"/>
          </p:nvPr>
        </p:nvSpPr>
        <p:spPr>
          <a:xfrm>
            <a:off x="462700" y="1135375"/>
            <a:ext cx="5638800" cy="35796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105">
                <a:solidFill>
                  <a:srgbClr val="0099CC"/>
                </a:solidFill>
              </a:rPr>
              <a:t>LFX Insights (Technical Trends)</a:t>
            </a:r>
            <a:r>
              <a:rPr lang="en-US" sz="1105">
                <a:solidFill>
                  <a:srgbClr val="333333"/>
                </a:solidFill>
              </a:rPr>
              <a:t> is a new analytics tool that is provided to all open source projects hosted by the Linux Foundation. Its capabilities include:</a:t>
            </a:r>
            <a:endParaRPr sz="1105">
              <a:solidFill>
                <a:srgbClr val="333333"/>
              </a:solidFill>
            </a:endParaRPr>
          </a:p>
          <a:p>
            <a:pPr indent="-298767" lvl="0" marL="685800" rtl="0" algn="l">
              <a:lnSpc>
                <a:spcPct val="95000"/>
              </a:lnSpc>
              <a:spcBef>
                <a:spcPts val="1100"/>
              </a:spcBef>
              <a:spcAft>
                <a:spcPts val="0"/>
              </a:spcAft>
              <a:buClr>
                <a:srgbClr val="333333"/>
              </a:buClr>
              <a:buSzPts val="1105"/>
              <a:buFont typeface="Century Gothic"/>
              <a:buChar char="●"/>
            </a:pPr>
            <a:r>
              <a:rPr lang="en-US" sz="11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105">
              <a:solidFill>
                <a:srgbClr val="333333"/>
              </a:solidFill>
            </a:endParaRPr>
          </a:p>
          <a:p>
            <a:pPr indent="0" lvl="0" marL="0" rtl="0" algn="l">
              <a:lnSpc>
                <a:spcPct val="95000"/>
              </a:lnSpc>
              <a:spcBef>
                <a:spcPts val="0"/>
              </a:spcBef>
              <a:spcAft>
                <a:spcPts val="0"/>
              </a:spcAft>
              <a:buSzPts val="935"/>
              <a:buNone/>
            </a:pPr>
            <a:r>
              <a:t/>
            </a:r>
            <a:endParaRPr i="1" sz="1105">
              <a:solidFill>
                <a:srgbClr val="333333"/>
              </a:solidFill>
            </a:endParaRPr>
          </a:p>
          <a:p>
            <a:pPr indent="0" lvl="0" marL="0" rtl="0" algn="l">
              <a:lnSpc>
                <a:spcPct val="95000"/>
              </a:lnSpc>
              <a:spcBef>
                <a:spcPts val="0"/>
              </a:spcBef>
              <a:spcAft>
                <a:spcPts val="0"/>
              </a:spcAft>
              <a:buSzPts val="935"/>
              <a:buNone/>
            </a:pPr>
            <a:r>
              <a:rPr i="1" lang="en-US" sz="1105">
                <a:solidFill>
                  <a:srgbClr val="333333"/>
                </a:solidFill>
              </a:rPr>
              <a:t>In addition to the use of the other LFX tools provided by the Linux Foundation, access to </a:t>
            </a:r>
            <a:r>
              <a:rPr b="1" i="1" lang="en-US" sz="1105">
                <a:solidFill>
                  <a:srgbClr val="0099CC"/>
                </a:solidFill>
              </a:rPr>
              <a:t>LFX Insights (Ecosystem Trends)</a:t>
            </a:r>
            <a:r>
              <a:rPr i="1" lang="en-US" sz="1105">
                <a:solidFill>
                  <a:srgbClr val="333333"/>
                </a:solidFill>
              </a:rPr>
              <a:t> tool is </a:t>
            </a:r>
            <a:r>
              <a:rPr b="1" i="1" lang="en-US" sz="1105">
                <a:solidFill>
                  <a:srgbClr val="333333"/>
                </a:solidFill>
              </a:rPr>
              <a:t>available to Open Mainframe Project Silver and Platinum members</a:t>
            </a:r>
            <a:r>
              <a:rPr i="1" lang="en-US" sz="1105">
                <a:solidFill>
                  <a:srgbClr val="333333"/>
                </a:solidFill>
              </a:rPr>
              <a:t>, which provides additional visibility into tracking your project’s performance beyond code with a more holistic view of your ecosystem. Identify opportunities to grow your community and increase awareness with ecosystem trend metrics including share of voice, top influencers, email list collaborators, and more.</a:t>
            </a:r>
            <a:endParaRPr sz="1700"/>
          </a:p>
        </p:txBody>
      </p:sp>
      <p:sp>
        <p:nvSpPr>
          <p:cNvPr id="549" name="Google Shape;549;p6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Measure your project impact with LFX Insights</a:t>
            </a:r>
            <a:endParaRPr/>
          </a:p>
        </p:txBody>
      </p:sp>
      <p:pic>
        <p:nvPicPr>
          <p:cNvPr id="550" name="Google Shape;550;p63"/>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551" name="Google Shape;551;p63"/>
          <p:cNvPicPr preferRelativeResize="0"/>
          <p:nvPr/>
        </p:nvPicPr>
        <p:blipFill>
          <a:blip r:embed="rId4">
            <a:alphaModFix/>
          </a:blip>
          <a:stretch>
            <a:fillRect/>
          </a:stretch>
        </p:blipFill>
        <p:spPr>
          <a:xfrm>
            <a:off x="6511617" y="3560770"/>
            <a:ext cx="2250370" cy="455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4"/>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sz="2900"/>
              <a:t>Unique opportunities for driving deeper awareness and engagement</a:t>
            </a:r>
            <a:endParaRPr sz="2900"/>
          </a:p>
        </p:txBody>
      </p:sp>
      <p:sp>
        <p:nvSpPr>
          <p:cNvPr id="557" name="Google Shape;557;p64"/>
          <p:cNvSpPr txBox="1"/>
          <p:nvPr>
            <p:ph idx="1" type="body"/>
          </p:nvPr>
        </p:nvSpPr>
        <p:spPr>
          <a:xfrm>
            <a:off x="2082975" y="2764000"/>
            <a:ext cx="2502600" cy="1792500"/>
          </a:xfrm>
          <a:prstGeom prst="rect">
            <a:avLst/>
          </a:prstGeom>
          <a:noFill/>
          <a:ln>
            <a:noFill/>
          </a:ln>
        </p:spPr>
        <p:txBody>
          <a:bodyPr anchorCtr="0" anchor="t" bIns="91425" lIns="91425" spcFirstLastPara="1" rIns="91425" wrap="square" tIns="91425">
            <a:noAutofit/>
          </a:bodyPr>
          <a:lstStyle/>
          <a:p>
            <a:pPr indent="-152400" lvl="0" marL="342900" marR="0" rtl="0" algn="l">
              <a:lnSpc>
                <a:spcPct val="100000"/>
              </a:lnSpc>
              <a:spcBef>
                <a:spcPts val="0"/>
              </a:spcBef>
              <a:spcAft>
                <a:spcPts val="0"/>
              </a:spcAft>
              <a:buClr>
                <a:schemeClr val="dk1"/>
              </a:buClr>
              <a:buSzPts val="1000"/>
              <a:buFont typeface="Arial"/>
              <a:buChar char="•"/>
            </a:pPr>
            <a:r>
              <a:rPr lang="en-US" sz="1000"/>
              <a:t>Monthly interview series that highlights diversity in mainframe</a:t>
            </a:r>
            <a:endParaRPr sz="1000"/>
          </a:p>
          <a:p>
            <a:pPr indent="-152400" lvl="0" marL="342900" marR="0" rtl="0" algn="l">
              <a:lnSpc>
                <a:spcPct val="100000"/>
              </a:lnSpc>
              <a:spcBef>
                <a:spcPts val="400"/>
              </a:spcBef>
              <a:spcAft>
                <a:spcPts val="0"/>
              </a:spcAft>
              <a:buClr>
                <a:schemeClr val="dk1"/>
              </a:buClr>
              <a:buSzPts val="1000"/>
              <a:buFont typeface="Arial"/>
              <a:buChar char="•"/>
            </a:pPr>
            <a:r>
              <a:rPr lang="en-US" sz="1000"/>
              <a:t>Showcases why people have mainframe in their careers and their views of the technology and career field</a:t>
            </a:r>
            <a:endParaRPr sz="1000"/>
          </a:p>
          <a:p>
            <a:pPr indent="-152400" lvl="0" marL="342900" marR="0" rtl="0" algn="l">
              <a:lnSpc>
                <a:spcPct val="100000"/>
              </a:lnSpc>
              <a:spcBef>
                <a:spcPts val="400"/>
              </a:spcBef>
              <a:spcAft>
                <a:spcPts val="0"/>
              </a:spcAft>
              <a:buClr>
                <a:schemeClr val="dk1"/>
              </a:buClr>
              <a:buSzPts val="1000"/>
              <a:buFont typeface="Arial"/>
              <a:buChar char="•"/>
            </a:pPr>
            <a:r>
              <a:rPr lang="en-US" sz="1000"/>
              <a:t>Read and listen at </a:t>
            </a:r>
            <a:r>
              <a:rPr lang="en-US" sz="1000" u="sng">
                <a:solidFill>
                  <a:schemeClr val="hlink"/>
                </a:solidFill>
                <a:hlinkClick r:id="rId3"/>
              </a:rPr>
              <a:t>https://www.openmainframeproject.org/news/podcast</a:t>
            </a:r>
            <a:r>
              <a:rPr lang="en-US" sz="1000"/>
              <a:t> </a:t>
            </a:r>
            <a:endParaRPr sz="1000"/>
          </a:p>
        </p:txBody>
      </p:sp>
      <p:pic>
        <p:nvPicPr>
          <p:cNvPr id="558" name="Google Shape;558;p64"/>
          <p:cNvPicPr preferRelativeResize="0"/>
          <p:nvPr/>
        </p:nvPicPr>
        <p:blipFill rotWithShape="1">
          <a:blip r:embed="rId4">
            <a:alphaModFix/>
          </a:blip>
          <a:srcRect b="0" l="0" r="0" t="0"/>
          <a:stretch/>
        </p:blipFill>
        <p:spPr>
          <a:xfrm>
            <a:off x="420025" y="2764055"/>
            <a:ext cx="1891551" cy="1792375"/>
          </a:xfrm>
          <a:prstGeom prst="rect">
            <a:avLst/>
          </a:prstGeom>
          <a:noFill/>
          <a:ln>
            <a:noFill/>
          </a:ln>
        </p:spPr>
      </p:pic>
      <p:sp>
        <p:nvSpPr>
          <p:cNvPr id="559" name="Google Shape;559;p64"/>
          <p:cNvSpPr txBox="1"/>
          <p:nvPr/>
        </p:nvSpPr>
        <p:spPr>
          <a:xfrm>
            <a:off x="2331284" y="2354291"/>
            <a:ext cx="21693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800" u="none" cap="none" strike="noStrike">
                <a:solidFill>
                  <a:srgbClr val="000000"/>
                </a:solidFill>
                <a:latin typeface="Gill Sans"/>
                <a:ea typeface="Gill Sans"/>
                <a:cs typeface="Gill Sans"/>
                <a:sym typeface="Gill Sans"/>
              </a:rPr>
              <a:t>Community Forums</a:t>
            </a:r>
            <a:endParaRPr sz="800"/>
          </a:p>
          <a:p>
            <a:pPr indent="0" lvl="0" marL="0" marR="0" rtl="0" algn="ctr">
              <a:lnSpc>
                <a:spcPct val="100000"/>
              </a:lnSpc>
              <a:spcBef>
                <a:spcPts val="0"/>
              </a:spcBef>
              <a:spcAft>
                <a:spcPts val="0"/>
              </a:spcAft>
              <a:buClr>
                <a:srgbClr val="000000"/>
              </a:buClr>
              <a:buSzPts val="1400"/>
              <a:buFont typeface="Gill Sans"/>
              <a:buNone/>
            </a:pPr>
            <a:r>
              <a:rPr b="0" i="0" lang="en-US" sz="800" u="sng" cap="none" strike="noStrike">
                <a:solidFill>
                  <a:schemeClr val="hlink"/>
                </a:solidFill>
                <a:latin typeface="Gill Sans"/>
                <a:ea typeface="Gill Sans"/>
                <a:cs typeface="Gill Sans"/>
                <a:sym typeface="Gill Sans"/>
                <a:hlinkClick r:id="rId5"/>
              </a:rPr>
              <a:t>https://community.openmainframeproject.org/</a:t>
            </a:r>
            <a:endParaRPr b="0" i="0" sz="800" u="none" cap="none" strike="noStrike">
              <a:solidFill>
                <a:srgbClr val="000000"/>
              </a:solidFill>
              <a:latin typeface="Gill Sans"/>
              <a:ea typeface="Gill Sans"/>
              <a:cs typeface="Gill Sans"/>
              <a:sym typeface="Gill Sans"/>
            </a:endParaRPr>
          </a:p>
        </p:txBody>
      </p:sp>
      <p:sp>
        <p:nvSpPr>
          <p:cNvPr id="560" name="Google Shape;560;p64"/>
          <p:cNvSpPr txBox="1"/>
          <p:nvPr/>
        </p:nvSpPr>
        <p:spPr>
          <a:xfrm>
            <a:off x="113179" y="2017086"/>
            <a:ext cx="18561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800" u="none" cap="none" strike="noStrike">
                <a:solidFill>
                  <a:srgbClr val="000000"/>
                </a:solidFill>
                <a:latin typeface="Gill Sans"/>
                <a:ea typeface="Gill Sans"/>
                <a:cs typeface="Gill Sans"/>
                <a:sym typeface="Gill Sans"/>
              </a:rPr>
              <a:t>Slack Channel</a:t>
            </a:r>
            <a:endParaRPr sz="800"/>
          </a:p>
          <a:p>
            <a:pPr indent="0" lvl="0" marL="0" marR="0" rtl="0" algn="ctr">
              <a:lnSpc>
                <a:spcPct val="100000"/>
              </a:lnSpc>
              <a:spcBef>
                <a:spcPts val="0"/>
              </a:spcBef>
              <a:spcAft>
                <a:spcPts val="0"/>
              </a:spcAft>
              <a:buClr>
                <a:srgbClr val="000000"/>
              </a:buClr>
              <a:buSzPts val="1400"/>
              <a:buFont typeface="Gill Sans"/>
              <a:buNone/>
            </a:pPr>
            <a:r>
              <a:rPr b="0" i="0" lang="en-US" sz="800" u="sng" cap="none" strike="noStrike">
                <a:solidFill>
                  <a:schemeClr val="hlink"/>
                </a:solidFill>
                <a:latin typeface="Gill Sans"/>
                <a:ea typeface="Gill Sans"/>
                <a:cs typeface="Gill Sans"/>
                <a:sym typeface="Gill Sans"/>
                <a:hlinkClick r:id="rId6"/>
              </a:rPr>
              <a:t>https://slack.openmainframeproject.org</a:t>
            </a:r>
            <a:endParaRPr b="0" i="0" sz="800" u="none" cap="none" strike="noStrike">
              <a:solidFill>
                <a:srgbClr val="000000"/>
              </a:solidFill>
              <a:latin typeface="Gill Sans"/>
              <a:ea typeface="Gill Sans"/>
              <a:cs typeface="Gill Sans"/>
              <a:sym typeface="Gill Sans"/>
            </a:endParaRPr>
          </a:p>
        </p:txBody>
      </p:sp>
      <p:pic>
        <p:nvPicPr>
          <p:cNvPr id="561" name="Google Shape;561;p64"/>
          <p:cNvPicPr preferRelativeResize="0"/>
          <p:nvPr/>
        </p:nvPicPr>
        <p:blipFill rotWithShape="1">
          <a:blip r:embed="rId7">
            <a:alphaModFix/>
          </a:blip>
          <a:srcRect b="0" l="0" r="0" t="0"/>
          <a:stretch/>
        </p:blipFill>
        <p:spPr>
          <a:xfrm>
            <a:off x="452929" y="981900"/>
            <a:ext cx="1176600" cy="1076000"/>
          </a:xfrm>
          <a:prstGeom prst="rect">
            <a:avLst/>
          </a:prstGeom>
          <a:noFill/>
          <a:ln>
            <a:noFill/>
          </a:ln>
        </p:spPr>
      </p:pic>
      <p:sp>
        <p:nvSpPr>
          <p:cNvPr id="562" name="Google Shape;562;p64"/>
          <p:cNvSpPr txBox="1"/>
          <p:nvPr/>
        </p:nvSpPr>
        <p:spPr>
          <a:xfrm>
            <a:off x="6709675" y="4200375"/>
            <a:ext cx="17934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...and more!</a:t>
            </a:r>
            <a:endParaRPr>
              <a:latin typeface="Gill Sans"/>
              <a:ea typeface="Gill Sans"/>
              <a:cs typeface="Gill Sans"/>
              <a:sym typeface="Gill Sans"/>
            </a:endParaRPr>
          </a:p>
        </p:txBody>
      </p:sp>
      <p:pic>
        <p:nvPicPr>
          <p:cNvPr id="563" name="Google Shape;563;p64"/>
          <p:cNvPicPr preferRelativeResize="0"/>
          <p:nvPr/>
        </p:nvPicPr>
        <p:blipFill>
          <a:blip r:embed="rId8">
            <a:alphaModFix/>
          </a:blip>
          <a:stretch>
            <a:fillRect/>
          </a:stretch>
        </p:blipFill>
        <p:spPr>
          <a:xfrm>
            <a:off x="4957467" y="2594991"/>
            <a:ext cx="4075233" cy="1274000"/>
          </a:xfrm>
          <a:prstGeom prst="rect">
            <a:avLst/>
          </a:prstGeom>
          <a:noFill/>
          <a:ln>
            <a:noFill/>
          </a:ln>
        </p:spPr>
      </p:pic>
      <p:pic>
        <p:nvPicPr>
          <p:cNvPr id="564" name="Google Shape;564;p64"/>
          <p:cNvPicPr preferRelativeResize="0"/>
          <p:nvPr/>
        </p:nvPicPr>
        <p:blipFill>
          <a:blip r:embed="rId9">
            <a:alphaModFix/>
          </a:blip>
          <a:stretch>
            <a:fillRect/>
          </a:stretch>
        </p:blipFill>
        <p:spPr>
          <a:xfrm>
            <a:off x="5450124" y="1063725"/>
            <a:ext cx="3373775" cy="1370600"/>
          </a:xfrm>
          <a:prstGeom prst="rect">
            <a:avLst/>
          </a:prstGeom>
          <a:noFill/>
          <a:ln>
            <a:noFill/>
          </a:ln>
        </p:spPr>
      </p:pic>
      <p:pic>
        <p:nvPicPr>
          <p:cNvPr id="565" name="Google Shape;565;p64"/>
          <p:cNvPicPr preferRelativeResize="0"/>
          <p:nvPr/>
        </p:nvPicPr>
        <p:blipFill>
          <a:blip r:embed="rId10">
            <a:alphaModFix/>
          </a:blip>
          <a:stretch>
            <a:fillRect/>
          </a:stretch>
        </p:blipFill>
        <p:spPr>
          <a:xfrm>
            <a:off x="2351858" y="798125"/>
            <a:ext cx="2128153" cy="1556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5"/>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571" name="Google Shape;571;p65"/>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Bringing your project here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6"/>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65100" lvl="0" marL="177800" rtl="0" algn="l">
              <a:spcBef>
                <a:spcPts val="400"/>
              </a:spcBef>
              <a:spcAft>
                <a:spcPts val="0"/>
              </a:spcAft>
              <a:buSzPts val="2000"/>
              <a:buChar char="›"/>
            </a:pPr>
            <a:r>
              <a:rPr lang="en-US" u="sng">
                <a:solidFill>
                  <a:schemeClr val="hlink"/>
                </a:solidFill>
                <a:hlinkClick r:id="rId3"/>
              </a:rPr>
              <a:t>https://en.wikipedia.org/wiki/Anna_Karenina_principle</a:t>
            </a:r>
            <a:endParaRPr/>
          </a:p>
          <a:p>
            <a:pPr indent="-165100" lvl="0" marL="177800" rtl="0" algn="l">
              <a:spcBef>
                <a:spcPts val="400"/>
              </a:spcBef>
              <a:spcAft>
                <a:spcPts val="0"/>
              </a:spcAft>
              <a:buSzPts val="2000"/>
              <a:buChar char="›"/>
            </a:pPr>
            <a:r>
              <a:rPr lang="en-US"/>
              <a:t>All happy open source projects are alike; each unhappy open source project </a:t>
            </a:r>
            <a:r>
              <a:rPr lang="en-US"/>
              <a:t>is unhappy in its own way…</a:t>
            </a:r>
            <a:endParaRPr/>
          </a:p>
          <a:p>
            <a:pPr indent="0" lvl="0" marL="0" rtl="0" algn="l">
              <a:spcBef>
                <a:spcPts val="400"/>
              </a:spcBef>
              <a:spcAft>
                <a:spcPts val="0"/>
              </a:spcAft>
              <a:buNone/>
            </a:pPr>
            <a:r>
              <a:t/>
            </a:r>
            <a:endParaRPr/>
          </a:p>
          <a:p>
            <a:pPr indent="-165100" lvl="0" marL="177800" rtl="0" algn="l">
              <a:spcBef>
                <a:spcPts val="400"/>
              </a:spcBef>
              <a:spcAft>
                <a:spcPts val="0"/>
              </a:spcAft>
              <a:buSzPts val="2000"/>
              <a:buChar char="›"/>
            </a:pPr>
            <a:r>
              <a:rPr lang="en-US"/>
              <a:t>The “LF Way” is that there is no one way...</a:t>
            </a:r>
            <a:endParaRPr/>
          </a:p>
          <a:p>
            <a:pPr indent="-165100" lvl="0" marL="177800" rtl="0" algn="l">
              <a:spcBef>
                <a:spcPts val="400"/>
              </a:spcBef>
              <a:spcAft>
                <a:spcPts val="0"/>
              </a:spcAft>
              <a:buSzPts val="2000"/>
              <a:buChar char="›"/>
            </a:pPr>
            <a:r>
              <a:rPr lang="en-US"/>
              <a:t>The LF assumes that each open source project is unhappy/different in its own way and that leads to building a unique governance and solution to sustain their communities...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577" name="Google Shape;577;p6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Anna Karenina Principle of Open Source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7"/>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0" rtl="0" algn="l">
              <a:spcBef>
                <a:spcPts val="400"/>
              </a:spcBef>
              <a:spcAft>
                <a:spcPts val="0"/>
              </a:spcAft>
              <a:buNone/>
            </a:pPr>
            <a:r>
              <a:rPr lang="en-US"/>
              <a:t>The project must:</a:t>
            </a:r>
            <a:endParaRPr/>
          </a:p>
          <a:p>
            <a:pPr indent="-165100" lvl="1" marL="520700" rtl="0" algn="l">
              <a:spcBef>
                <a:spcPts val="360"/>
              </a:spcBef>
              <a:spcAft>
                <a:spcPts val="0"/>
              </a:spcAft>
              <a:buSzPts val="1800"/>
              <a:buChar char="❏"/>
            </a:pPr>
            <a:r>
              <a:rPr lang="en-US"/>
              <a:t>use an approved OSI open source license, preferably inline with the </a:t>
            </a:r>
            <a:r>
              <a:rPr lang="en-US" u="sng">
                <a:solidFill>
                  <a:schemeClr val="hlink"/>
                </a:solidFill>
                <a:hlinkClick r:id="rId3"/>
              </a:rPr>
              <a:t>Open Mainframe Project IP Policy</a:t>
            </a:r>
            <a:r>
              <a:rPr lang="en-US"/>
              <a:t>;</a:t>
            </a:r>
            <a:endParaRPr/>
          </a:p>
          <a:p>
            <a:pPr indent="-165100" lvl="1" marL="520700" rtl="0" algn="l">
              <a:spcBef>
                <a:spcPts val="360"/>
              </a:spcBef>
              <a:spcAft>
                <a:spcPts val="0"/>
              </a:spcAft>
              <a:buSzPts val="1800"/>
              <a:buChar char="❏"/>
            </a:pPr>
            <a:r>
              <a:rPr lang="en-US"/>
              <a:t>be supported by a </a:t>
            </a:r>
            <a:r>
              <a:rPr lang="en-US" u="sng">
                <a:solidFill>
                  <a:schemeClr val="hlink"/>
                </a:solidFill>
                <a:hlinkClick r:id="rId4"/>
              </a:rPr>
              <a:t>TAC member</a:t>
            </a:r>
            <a:r>
              <a:rPr lang="en-US"/>
              <a:t>;</a:t>
            </a:r>
            <a:endParaRPr/>
          </a:p>
          <a:p>
            <a:pPr indent="-165100" lvl="1" marL="520700" rtl="0" algn="l">
              <a:spcBef>
                <a:spcPts val="360"/>
              </a:spcBef>
              <a:spcAft>
                <a:spcPts val="0"/>
              </a:spcAft>
              <a:buSzPts val="1800"/>
              <a:buChar char="❏"/>
            </a:pPr>
            <a:r>
              <a:rPr lang="en-US"/>
              <a:t>allow neutral ownership of project assets such as a trademark, domain or GitHub account (the community can define rules and manage them);</a:t>
            </a:r>
            <a:endParaRPr/>
          </a:p>
          <a:p>
            <a:pPr indent="-165100" lvl="1" marL="520700" rtl="0" algn="l">
              <a:spcBef>
                <a:spcPts val="360"/>
              </a:spcBef>
              <a:spcAft>
                <a:spcPts val="0"/>
              </a:spcAft>
              <a:buSzPts val="1800"/>
              <a:buChar char="❏"/>
            </a:pPr>
            <a:r>
              <a:rPr lang="en-US"/>
              <a:t>technical do-ocracy and separation of business governance from technical governance (we're flexible on the model) clearly documented in a charter;</a:t>
            </a:r>
            <a:endParaRPr/>
          </a:p>
          <a:p>
            <a:pPr indent="-165100" lvl="1" marL="520700" rtl="0" algn="l">
              <a:spcBef>
                <a:spcPts val="360"/>
              </a:spcBef>
              <a:spcAft>
                <a:spcPts val="0"/>
              </a:spcAft>
              <a:buSzPts val="1800"/>
              <a:buChar char="❏"/>
            </a:pPr>
            <a:r>
              <a:rPr lang="en-US"/>
              <a:t>allow anyone to participate in the technical community, whether or not a financial member or supporter of the project</a:t>
            </a:r>
            <a:endParaRPr/>
          </a:p>
          <a:p>
            <a:pPr indent="0" lvl="0" marL="0" rtl="0" algn="l">
              <a:spcBef>
                <a:spcPts val="400"/>
              </a:spcBef>
              <a:spcAft>
                <a:spcPts val="0"/>
              </a:spcAft>
              <a:buNone/>
            </a:pPr>
            <a:r>
              <a:rPr lang="en-US"/>
              <a:t>Often projects are new open source project, but that isn’t a requirement - existing projects are welcome!</a:t>
            </a:r>
            <a:endParaRPr/>
          </a:p>
          <a:p>
            <a:pPr indent="0" lvl="0" marL="0" rtl="0" algn="l">
              <a:spcBef>
                <a:spcPts val="400"/>
              </a:spcBef>
              <a:spcAft>
                <a:spcPts val="0"/>
              </a:spcAft>
              <a:buNone/>
            </a:pPr>
            <a:r>
              <a:t/>
            </a:r>
            <a:endParaRPr/>
          </a:p>
        </p:txBody>
      </p:sp>
      <p:sp>
        <p:nvSpPr>
          <p:cNvPr id="583" name="Google Shape;583;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Basic requirements for hosting a project at Open Mainframe Project</a:t>
            </a:r>
            <a:endParaRPr sz="2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8"/>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39700" lvl="0" marL="177800" rtl="0" algn="l">
              <a:spcBef>
                <a:spcPts val="400"/>
              </a:spcBef>
              <a:spcAft>
                <a:spcPts val="0"/>
              </a:spcAft>
              <a:buSzPts val="1600"/>
              <a:buChar char="❏"/>
            </a:pPr>
            <a:r>
              <a:rPr lang="en-US" sz="1600"/>
              <a:t> Prepare draft mission and scope statement</a:t>
            </a:r>
            <a:endParaRPr sz="1600"/>
          </a:p>
          <a:p>
            <a:pPr indent="-139700" lvl="0" marL="177800" rtl="0" algn="l">
              <a:spcBef>
                <a:spcPts val="400"/>
              </a:spcBef>
              <a:spcAft>
                <a:spcPts val="0"/>
              </a:spcAft>
              <a:buSzPts val="1600"/>
              <a:buChar char="❏"/>
            </a:pPr>
            <a:r>
              <a:rPr lang="en-US" sz="1600"/>
              <a:t> Identify internal teams within mission and scope</a:t>
            </a:r>
            <a:endParaRPr sz="1600"/>
          </a:p>
          <a:p>
            <a:pPr indent="-139700" lvl="0" marL="177800" rtl="0" algn="l">
              <a:spcBef>
                <a:spcPts val="400"/>
              </a:spcBef>
              <a:spcAft>
                <a:spcPts val="0"/>
              </a:spcAft>
              <a:buSzPts val="1600"/>
              <a:buChar char="❏"/>
            </a:pPr>
            <a:r>
              <a:rPr lang="en-US" sz="1600"/>
              <a:t> Identify developers internally</a:t>
            </a:r>
            <a:endParaRPr sz="1600"/>
          </a:p>
          <a:p>
            <a:pPr indent="-139700" lvl="0" marL="177800" rtl="0" algn="l">
              <a:spcBef>
                <a:spcPts val="400"/>
              </a:spcBef>
              <a:spcAft>
                <a:spcPts val="0"/>
              </a:spcAft>
              <a:buSzPts val="1600"/>
              <a:buChar char="❏"/>
            </a:pPr>
            <a:r>
              <a:rPr lang="en-US" sz="1600"/>
              <a:t> Analyze code for identification of licenses, license quality and project dependencies</a:t>
            </a:r>
            <a:endParaRPr sz="1600"/>
          </a:p>
          <a:p>
            <a:pPr indent="-139700" lvl="0" marL="177800" rtl="0" algn="l">
              <a:spcBef>
                <a:spcPts val="400"/>
              </a:spcBef>
              <a:spcAft>
                <a:spcPts val="0"/>
              </a:spcAft>
              <a:buSzPts val="1600"/>
              <a:buChar char="❏"/>
            </a:pPr>
            <a:r>
              <a:rPr lang="en-US" sz="1600"/>
              <a:t> Assess potential universe of project participants</a:t>
            </a:r>
            <a:endParaRPr sz="1600"/>
          </a:p>
          <a:p>
            <a:pPr indent="-139700" lvl="0" marL="177800" rtl="0" algn="l">
              <a:spcBef>
                <a:spcPts val="400"/>
              </a:spcBef>
              <a:spcAft>
                <a:spcPts val="0"/>
              </a:spcAft>
              <a:buSzPts val="1600"/>
              <a:buChar char="❏"/>
            </a:pPr>
            <a:r>
              <a:rPr lang="en-US" sz="1600"/>
              <a:t> Identify ecosystem constituents and concerns of each</a:t>
            </a:r>
            <a:endParaRPr sz="1600"/>
          </a:p>
          <a:p>
            <a:pPr indent="-139700" lvl="0" marL="177800" rtl="0" algn="l">
              <a:spcBef>
                <a:spcPts val="400"/>
              </a:spcBef>
              <a:spcAft>
                <a:spcPts val="0"/>
              </a:spcAft>
              <a:buSzPts val="1600"/>
              <a:buChar char="❏"/>
            </a:pPr>
            <a:r>
              <a:rPr lang="en-US" sz="1600"/>
              <a:t> Identify any trademarks leveraged by the project (these will be owned by the LF neutrally)</a:t>
            </a:r>
            <a:endParaRPr sz="1600"/>
          </a:p>
          <a:p>
            <a:pPr indent="-139700" lvl="0" marL="177800" rtl="0" algn="l">
              <a:spcBef>
                <a:spcPts val="400"/>
              </a:spcBef>
              <a:spcAft>
                <a:spcPts val="0"/>
              </a:spcAft>
              <a:buSzPts val="1600"/>
              <a:buChar char="❏"/>
            </a:pPr>
            <a:r>
              <a:rPr lang="en-US" sz="1600"/>
              <a:t> Outline infrastructure, marketing any other requirements needed for the project</a:t>
            </a:r>
            <a:endParaRPr sz="1600"/>
          </a:p>
          <a:p>
            <a:pPr indent="-139700" lvl="0" marL="177800" rtl="0" algn="l">
              <a:spcBef>
                <a:spcPts val="400"/>
              </a:spcBef>
              <a:spcAft>
                <a:spcPts val="0"/>
              </a:spcAft>
              <a:buSzPts val="1600"/>
              <a:buChar char="❏"/>
            </a:pPr>
            <a:r>
              <a:rPr lang="en-US" sz="1600"/>
              <a:t> Complete the </a:t>
            </a:r>
            <a:r>
              <a:rPr lang="en-US" sz="1600" u="sng">
                <a:solidFill>
                  <a:schemeClr val="hlink"/>
                </a:solidFill>
                <a:hlinkClick r:id="rId3"/>
              </a:rPr>
              <a:t>project proposal</a:t>
            </a:r>
            <a:r>
              <a:rPr lang="en-US" sz="1600"/>
              <a:t> and submit to the TAC for consideration</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The Open Mainframe Project staff is happy to engage and advise during this process - let us know how we can help!</a:t>
            </a:r>
            <a:endParaRPr sz="1600"/>
          </a:p>
        </p:txBody>
      </p:sp>
      <p:sp>
        <p:nvSpPr>
          <p:cNvPr id="589" name="Google Shape;589;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Preparation Checklist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9"/>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65100" lvl="0" marL="177800" rtl="0" algn="l">
              <a:spcBef>
                <a:spcPts val="400"/>
              </a:spcBef>
              <a:spcAft>
                <a:spcPts val="0"/>
              </a:spcAft>
              <a:buSzPts val="2000"/>
              <a:buChar char="›"/>
            </a:pPr>
            <a:r>
              <a:rPr lang="en-US"/>
              <a:t>Our project communities control the name of the project, not any one member or company contributor</a:t>
            </a:r>
            <a:endParaRPr/>
          </a:p>
          <a:p>
            <a:pPr indent="-165100" lvl="0" marL="177800" rtl="0" algn="l">
              <a:spcBef>
                <a:spcPts val="400"/>
              </a:spcBef>
              <a:spcAft>
                <a:spcPts val="0"/>
              </a:spcAft>
              <a:buSzPts val="2000"/>
              <a:buChar char="›"/>
            </a:pPr>
            <a:r>
              <a:rPr lang="en-US"/>
              <a:t>In order to provide for neutral ownership of project assets, we require that The Linux Foundation entities own the trademarks leveraged by the project.</a:t>
            </a:r>
            <a:endParaRPr/>
          </a:p>
          <a:p>
            <a:pPr indent="-165100" lvl="0" marL="177800" rtl="0" algn="l">
              <a:spcBef>
                <a:spcPts val="400"/>
              </a:spcBef>
              <a:spcAft>
                <a:spcPts val="0"/>
              </a:spcAft>
              <a:buSzPts val="2000"/>
              <a:buChar char="›"/>
            </a:pPr>
            <a:r>
              <a:rPr lang="en-US"/>
              <a:t>In the event that a trademark is already in use by the sponsoring organization, we recommend that the project create a new name to operate under or the owner assign the interest in the mark to The Linux Foundation.</a:t>
            </a:r>
            <a:endParaRPr/>
          </a:p>
          <a:p>
            <a:pPr indent="-165100" lvl="0" marL="177800" rtl="0" algn="l">
              <a:spcBef>
                <a:spcPts val="400"/>
              </a:spcBef>
              <a:spcAft>
                <a:spcPts val="0"/>
              </a:spcAft>
              <a:buSzPts val="2000"/>
              <a:buChar char="›"/>
            </a:pPr>
            <a:r>
              <a:rPr lang="en-US"/>
              <a:t>See </a:t>
            </a:r>
            <a:r>
              <a:rPr lang="en-US" u="sng">
                <a:solidFill>
                  <a:schemeClr val="hlink"/>
                </a:solidFill>
                <a:hlinkClick r:id="rId3"/>
              </a:rPr>
              <a:t>http://fossmarks.org</a:t>
            </a:r>
            <a:r>
              <a:rPr lang="en-US"/>
              <a:t> for an education on trademarks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595" name="Google Shape;595;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Trademarks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descr="12c copy" id="600" name="Google Shape;600;p70"/>
          <p:cNvPicPr preferRelativeResize="0"/>
          <p:nvPr/>
        </p:nvPicPr>
        <p:blipFill rotWithShape="1">
          <a:blip r:embed="rId3">
            <a:alphaModFix/>
          </a:blip>
          <a:srcRect b="0" l="0" r="0" t="0"/>
          <a:stretch/>
        </p:blipFill>
        <p:spPr>
          <a:xfrm>
            <a:off x="915987" y="0"/>
            <a:ext cx="8228013" cy="2560638"/>
          </a:xfrm>
          <a:prstGeom prst="rect">
            <a:avLst/>
          </a:prstGeom>
          <a:noFill/>
          <a:ln>
            <a:noFill/>
          </a:ln>
        </p:spPr>
      </p:pic>
      <p:sp>
        <p:nvSpPr>
          <p:cNvPr id="601" name="Google Shape;601;p70"/>
          <p:cNvSpPr/>
          <p:nvPr/>
        </p:nvSpPr>
        <p:spPr>
          <a:xfrm>
            <a:off x="1375315" y="0"/>
            <a:ext cx="4349100" cy="2638500"/>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2" name="Google Shape;602;p70"/>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3" name="Google Shape;603;p70"/>
          <p:cNvSpPr txBox="1"/>
          <p:nvPr>
            <p:ph idx="1" type="body"/>
          </p:nvPr>
        </p:nvSpPr>
        <p:spPr>
          <a:xfrm>
            <a:off x="317500" y="2749436"/>
            <a:ext cx="8369400" cy="20679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Gill Sans"/>
                <a:ea typeface="Gill Sans"/>
                <a:cs typeface="Gill Sans"/>
                <a:sym typeface="Gill Sans"/>
              </a:rPr>
              <a:t>Find out more at </a:t>
            </a:r>
            <a:r>
              <a:rPr lang="en-US" sz="1900" u="sng">
                <a:solidFill>
                  <a:schemeClr val="hlink"/>
                </a:solidFill>
                <a:hlinkClick r:id="rId4"/>
              </a:rPr>
              <a:t>openmainframeproject.org</a:t>
            </a:r>
            <a:endParaRPr sz="21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Discover and participate in any of our 19 hosted projects and working groups at </a:t>
            </a:r>
            <a:r>
              <a:rPr lang="en-US" sz="1900" u="sng">
                <a:solidFill>
                  <a:schemeClr val="hlink"/>
                </a:solidFill>
                <a:hlinkClick r:id="rId6"/>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7"/>
              </a:rPr>
              <a:t>openmainframeproject.org/events</a:t>
            </a:r>
            <a:r>
              <a:rPr lang="en-US" sz="1900"/>
              <a:t>  </a:t>
            </a:r>
            <a:endParaRPr sz="2100"/>
          </a:p>
        </p:txBody>
      </p:sp>
      <p:pic>
        <p:nvPicPr>
          <p:cNvPr descr="OpenMainframe_Logo_Pantone.png" id="604" name="Google Shape;604;p70"/>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605" name="Google Shape;605;p70"/>
          <p:cNvSpPr/>
          <p:nvPr/>
        </p:nvSpPr>
        <p:spPr>
          <a:xfrm>
            <a:off x="298450" y="646112"/>
            <a:ext cx="43308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606" name="Google Shape;606;p7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71"/>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6"/>
          <p:cNvSpPr txBox="1"/>
          <p:nvPr/>
        </p:nvSpPr>
        <p:spPr>
          <a:xfrm>
            <a:off x="0" y="0"/>
            <a:ext cx="24504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sp>
        <p:nvSpPr>
          <p:cNvPr id="310" name="Google Shape;310;p46"/>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pic>
        <p:nvPicPr>
          <p:cNvPr id="311" name="Google Shape;311;p46"/>
          <p:cNvPicPr preferRelativeResize="0"/>
          <p:nvPr/>
        </p:nvPicPr>
        <p:blipFill>
          <a:blip r:embed="rId4">
            <a:alphaModFix/>
          </a:blip>
          <a:stretch>
            <a:fillRect/>
          </a:stretch>
        </p:blipFill>
        <p:spPr>
          <a:xfrm>
            <a:off x="2450400" y="0"/>
            <a:ext cx="6723758" cy="4717800"/>
          </a:xfrm>
          <a:prstGeom prst="rect">
            <a:avLst/>
          </a:prstGeom>
          <a:noFill/>
          <a:ln>
            <a:noFill/>
          </a:ln>
        </p:spPr>
      </p:pic>
      <p:sp>
        <p:nvSpPr>
          <p:cNvPr id="312" name="Google Shape;312;p46"/>
          <p:cNvSpPr txBox="1"/>
          <p:nvPr/>
        </p:nvSpPr>
        <p:spPr>
          <a:xfrm>
            <a:off x="5221400" y="4071475"/>
            <a:ext cx="1047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Debian s390x Working Group</a:t>
            </a:r>
            <a:endParaRPr sz="1000">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318" name="Google Shape;318;p47"/>
          <p:cNvPicPr preferRelativeResize="0"/>
          <p:nvPr/>
        </p:nvPicPr>
        <p:blipFill>
          <a:blip r:embed="rId3">
            <a:alphaModFix/>
          </a:blip>
          <a:stretch>
            <a:fillRect/>
          </a:stretch>
        </p:blipFill>
        <p:spPr>
          <a:xfrm>
            <a:off x="0" y="0"/>
            <a:ext cx="9144003"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22" name="Shape 322"/>
        <p:cNvGrpSpPr/>
        <p:nvPr/>
      </p:nvGrpSpPr>
      <p:grpSpPr>
        <a:xfrm>
          <a:off x="0" y="0"/>
          <a:ext cx="0" cy="0"/>
          <a:chOff x="0" y="0"/>
          <a:chExt cx="0" cy="0"/>
        </a:xfrm>
      </p:grpSpPr>
      <p:graphicFrame>
        <p:nvGraphicFramePr>
          <p:cNvPr id="323" name="Google Shape;323;p48"/>
          <p:cNvGraphicFramePr/>
          <p:nvPr/>
        </p:nvGraphicFramePr>
        <p:xfrm>
          <a:off x="-25" y="64400"/>
          <a:ext cx="3000000" cy="3000000"/>
        </p:xfrm>
        <a:graphic>
          <a:graphicData uri="http://schemas.openxmlformats.org/drawingml/2006/table">
            <a:tbl>
              <a:tblPr>
                <a:noFill/>
                <a:tableStyleId>{23536199-6E0A-4696-A78E-AE51481AF37F}</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6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45</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20</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40+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1000+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61,000+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324" name="Google Shape;324;p48"/>
          <p:cNvPicPr preferRelativeResize="0"/>
          <p:nvPr/>
        </p:nvPicPr>
        <p:blipFill>
          <a:blip r:embed="rId3">
            <a:alphaModFix/>
          </a:blip>
          <a:stretch>
            <a:fillRect/>
          </a:stretch>
        </p:blipFill>
        <p:spPr>
          <a:xfrm>
            <a:off x="51975" y="1424300"/>
            <a:ext cx="9037527" cy="3675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9"/>
          <p:cNvSpPr/>
          <p:nvPr/>
        </p:nvSpPr>
        <p:spPr>
          <a:xfrm>
            <a:off x="1224318" y="1581764"/>
            <a:ext cx="6966921" cy="2298172"/>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30" name="Google Shape;330;p49"/>
          <p:cNvCxnSpPr/>
          <p:nvPr/>
        </p:nvCxnSpPr>
        <p:spPr>
          <a:xfrm>
            <a:off x="1218105" y="1465545"/>
            <a:ext cx="0" cy="2414392"/>
          </a:xfrm>
          <a:prstGeom prst="straightConnector1">
            <a:avLst/>
          </a:prstGeom>
          <a:noFill/>
          <a:ln cap="flat" cmpd="sng" w="12700">
            <a:solidFill>
              <a:schemeClr val="accent1"/>
            </a:solidFill>
            <a:prstDash val="solid"/>
            <a:miter lim="800000"/>
            <a:headEnd len="sm" w="sm" type="none"/>
            <a:tailEnd len="sm" w="sm" type="none"/>
          </a:ln>
        </p:spPr>
      </p:cxnSp>
      <p:cxnSp>
        <p:nvCxnSpPr>
          <p:cNvPr id="331" name="Google Shape;331;p49"/>
          <p:cNvCxnSpPr/>
          <p:nvPr/>
        </p:nvCxnSpPr>
        <p:spPr>
          <a:xfrm>
            <a:off x="1211893" y="3879937"/>
            <a:ext cx="7017707" cy="0"/>
          </a:xfrm>
          <a:prstGeom prst="straightConnector1">
            <a:avLst/>
          </a:prstGeom>
          <a:noFill/>
          <a:ln cap="flat" cmpd="sng" w="12700">
            <a:solidFill>
              <a:schemeClr val="accent1"/>
            </a:solidFill>
            <a:prstDash val="solid"/>
            <a:miter lim="800000"/>
            <a:headEnd len="sm" w="sm" type="none"/>
            <a:tailEnd len="sm" w="sm" type="none"/>
          </a:ln>
        </p:spPr>
      </p:cxnSp>
      <p:sp>
        <p:nvSpPr>
          <p:cNvPr id="332" name="Google Shape;332;p49"/>
          <p:cNvSpPr txBox="1"/>
          <p:nvPr/>
        </p:nvSpPr>
        <p:spPr>
          <a:xfrm rot="-5400000">
            <a:off x="-197597" y="2430901"/>
            <a:ext cx="250458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333" name="Google Shape;333;p49"/>
          <p:cNvSpPr txBox="1"/>
          <p:nvPr/>
        </p:nvSpPr>
        <p:spPr>
          <a:xfrm>
            <a:off x="2771384" y="3879937"/>
            <a:ext cx="3463525"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334" name="Google Shape;334;p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Real Question is Which Projects Matter?</a:t>
            </a:r>
            <a:endParaRPr sz="2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0"/>
          <p:cNvSpPr/>
          <p:nvPr/>
        </p:nvSpPr>
        <p:spPr>
          <a:xfrm>
            <a:off x="1224318" y="1581764"/>
            <a:ext cx="6966900" cy="2298150"/>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40" name="Google Shape;340;p50"/>
          <p:cNvCxnSpPr/>
          <p:nvPr/>
        </p:nvCxnSpPr>
        <p:spPr>
          <a:xfrm>
            <a:off x="1218105" y="1465545"/>
            <a:ext cx="0" cy="2414475"/>
          </a:xfrm>
          <a:prstGeom prst="straightConnector1">
            <a:avLst/>
          </a:prstGeom>
          <a:noFill/>
          <a:ln cap="flat" cmpd="sng" w="12700">
            <a:solidFill>
              <a:schemeClr val="accent1"/>
            </a:solidFill>
            <a:prstDash val="solid"/>
            <a:miter lim="800000"/>
            <a:headEnd len="sm" w="sm" type="none"/>
            <a:tailEnd len="sm" w="sm" type="none"/>
          </a:ln>
        </p:spPr>
      </p:cxnSp>
      <p:cxnSp>
        <p:nvCxnSpPr>
          <p:cNvPr id="341" name="Google Shape;341;p50"/>
          <p:cNvCxnSpPr/>
          <p:nvPr/>
        </p:nvCxnSpPr>
        <p:spPr>
          <a:xfrm>
            <a:off x="1211893" y="3879937"/>
            <a:ext cx="7017750" cy="0"/>
          </a:xfrm>
          <a:prstGeom prst="straightConnector1">
            <a:avLst/>
          </a:prstGeom>
          <a:noFill/>
          <a:ln cap="flat" cmpd="sng" w="12700">
            <a:solidFill>
              <a:schemeClr val="accent1"/>
            </a:solidFill>
            <a:prstDash val="solid"/>
            <a:miter lim="800000"/>
            <a:headEnd len="sm" w="sm" type="none"/>
            <a:tailEnd len="sm" w="sm" type="none"/>
          </a:ln>
        </p:spPr>
      </p:cxnSp>
      <p:sp>
        <p:nvSpPr>
          <p:cNvPr id="342" name="Google Shape;342;p50"/>
          <p:cNvSpPr txBox="1"/>
          <p:nvPr/>
        </p:nvSpPr>
        <p:spPr>
          <a:xfrm rot="-5400000">
            <a:off x="-197556" y="2430966"/>
            <a:ext cx="2504475" cy="2769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343" name="Google Shape;343;p50"/>
          <p:cNvSpPr txBox="1"/>
          <p:nvPr/>
        </p:nvSpPr>
        <p:spPr>
          <a:xfrm>
            <a:off x="2771384" y="3879937"/>
            <a:ext cx="3463425" cy="2769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344" name="Google Shape;344;p50"/>
          <p:cNvSpPr/>
          <p:nvPr/>
        </p:nvSpPr>
        <p:spPr>
          <a:xfrm>
            <a:off x="1211893" y="1474939"/>
            <a:ext cx="258300" cy="2405025"/>
          </a:xfrm>
          <a:prstGeom prst="rect">
            <a:avLst/>
          </a:prstGeom>
          <a:solidFill>
            <a:srgbClr val="BFBFBF">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45" name="Google Shape;345;p50"/>
          <p:cNvSpPr/>
          <p:nvPr/>
        </p:nvSpPr>
        <p:spPr>
          <a:xfrm rot="1592564">
            <a:off x="1700665" y="2546436"/>
            <a:ext cx="2066898" cy="554332"/>
          </a:xfrm>
          <a:prstGeom prst="leftArrow">
            <a:avLst>
              <a:gd fmla="val 50000" name="adj1"/>
              <a:gd fmla="val 50000" name="adj2"/>
            </a:avLst>
          </a:prstGeom>
          <a:solidFill>
            <a:srgbClr val="1096D5"/>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US" sz="1400">
                <a:solidFill>
                  <a:schemeClr val="lt1"/>
                </a:solidFill>
                <a:latin typeface="Gill Sans"/>
                <a:ea typeface="Gill Sans"/>
                <a:cs typeface="Gill Sans"/>
                <a:sym typeface="Gill Sans"/>
              </a:rPr>
              <a:t>Build Ecosystems</a:t>
            </a:r>
            <a:endParaRPr sz="1100"/>
          </a:p>
        </p:txBody>
      </p:sp>
      <p:sp>
        <p:nvSpPr>
          <p:cNvPr id="346" name="Google Shape;346;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t>LF seeks to accelerate new projects to adoption and sustainability</a:t>
            </a:r>
            <a:endParaRPr sz="2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1"/>
          <p:cNvSpPr txBox="1"/>
          <p:nvPr>
            <p:ph idx="1" type="body"/>
          </p:nvPr>
        </p:nvSpPr>
        <p:spPr>
          <a:xfrm>
            <a:off x="317500" y="943425"/>
            <a:ext cx="2838600" cy="31431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hlink"/>
              </a:buClr>
              <a:buFont typeface="Helvetica Neue"/>
              <a:buNone/>
            </a:pPr>
            <a:r>
              <a:rPr lang="en-US" sz="2100"/>
              <a:t>Sustainable projects have a developer community whose technology is used in commercial solutions that profit businesses, who in turn participate and reinvest back into the project and hire developers to work in the community.</a:t>
            </a:r>
            <a:endParaRPr sz="2100"/>
          </a:p>
          <a:p>
            <a:pPr indent="0" lvl="0" marL="0" marR="0" rtl="0" algn="l">
              <a:lnSpc>
                <a:spcPct val="100000"/>
              </a:lnSpc>
              <a:spcBef>
                <a:spcPts val="0"/>
              </a:spcBef>
              <a:spcAft>
                <a:spcPts val="0"/>
              </a:spcAft>
              <a:buClr>
                <a:srgbClr val="168FDF"/>
              </a:buClr>
              <a:buSzPts val="2100"/>
              <a:buFont typeface="Helvetica Neue"/>
              <a:buNone/>
            </a:pPr>
            <a:r>
              <a:t/>
            </a:r>
            <a:endParaRPr sz="2100"/>
          </a:p>
        </p:txBody>
      </p:sp>
      <p:pic>
        <p:nvPicPr>
          <p:cNvPr id="352" name="Google Shape;352;p51"/>
          <p:cNvPicPr preferRelativeResize="0"/>
          <p:nvPr/>
        </p:nvPicPr>
        <p:blipFill rotWithShape="1">
          <a:blip r:embed="rId3">
            <a:alphaModFix/>
          </a:blip>
          <a:srcRect b="0" l="0" r="0" t="0"/>
          <a:stretch/>
        </p:blipFill>
        <p:spPr>
          <a:xfrm>
            <a:off x="4031924" y="886103"/>
            <a:ext cx="3863636" cy="3882634"/>
          </a:xfrm>
          <a:prstGeom prst="rect">
            <a:avLst/>
          </a:prstGeom>
          <a:noFill/>
          <a:ln>
            <a:noFill/>
          </a:ln>
        </p:spPr>
      </p:pic>
      <p:pic>
        <p:nvPicPr>
          <p:cNvPr id="353" name="Google Shape;353;p51"/>
          <p:cNvPicPr preferRelativeResize="0"/>
          <p:nvPr/>
        </p:nvPicPr>
        <p:blipFill rotWithShape="1">
          <a:blip r:embed="rId4">
            <a:alphaModFix/>
          </a:blip>
          <a:srcRect b="0" l="0" r="0" t="0"/>
          <a:stretch/>
        </p:blipFill>
        <p:spPr>
          <a:xfrm rot="1800002">
            <a:off x="4677268" y="1510697"/>
            <a:ext cx="2572947" cy="2585597"/>
          </a:xfrm>
          <a:prstGeom prst="rect">
            <a:avLst/>
          </a:prstGeom>
          <a:noFill/>
          <a:ln>
            <a:noFill/>
          </a:ln>
        </p:spPr>
      </p:pic>
      <p:sp>
        <p:nvSpPr>
          <p:cNvPr id="354" name="Google Shape;354;p51"/>
          <p:cNvSpPr txBox="1"/>
          <p:nvPr/>
        </p:nvSpPr>
        <p:spPr>
          <a:xfrm>
            <a:off x="5266361" y="814210"/>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55" name="Google Shape;355;p51"/>
          <p:cNvSpPr txBox="1"/>
          <p:nvPr/>
        </p:nvSpPr>
        <p:spPr>
          <a:xfrm>
            <a:off x="3076492" y="3353164"/>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56" name="Google Shape;356;p51"/>
          <p:cNvSpPr txBox="1"/>
          <p:nvPr/>
        </p:nvSpPr>
        <p:spPr>
          <a:xfrm>
            <a:off x="7444088" y="3356681"/>
            <a:ext cx="14892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57" name="Google Shape;357;p51"/>
          <p:cNvSpPr txBox="1"/>
          <p:nvPr/>
        </p:nvSpPr>
        <p:spPr>
          <a:xfrm rot="-4577612">
            <a:off x="4677535" y="2428972"/>
            <a:ext cx="834361" cy="381999"/>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PARTICIPATION</a:t>
            </a:r>
            <a:endParaRPr sz="700"/>
          </a:p>
        </p:txBody>
      </p:sp>
      <p:sp>
        <p:nvSpPr>
          <p:cNvPr id="358" name="Google Shape;358;p51"/>
          <p:cNvSpPr txBox="1"/>
          <p:nvPr/>
        </p:nvSpPr>
        <p:spPr>
          <a:xfrm>
            <a:off x="5380716" y="18906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DEVELOPER </a:t>
            </a:r>
            <a:endParaRPr sz="700"/>
          </a:p>
          <a:p>
            <a:pPr indent="0" lvl="0" marL="0" marR="0" rtl="0" algn="ctr">
              <a:spcBef>
                <a:spcPts val="0"/>
              </a:spcBef>
              <a:spcAft>
                <a:spcPts val="0"/>
              </a:spcAft>
              <a:buNone/>
            </a:pPr>
            <a:r>
              <a:rPr b="1" lang="en-US" sz="700">
                <a:solidFill>
                  <a:schemeClr val="accent1"/>
                </a:solidFill>
                <a:latin typeface="Arial"/>
                <a:ea typeface="Arial"/>
                <a:cs typeface="Arial"/>
                <a:sym typeface="Arial"/>
              </a:rPr>
              <a:t>COMMUNITY</a:t>
            </a:r>
            <a:endParaRPr sz="700"/>
          </a:p>
        </p:txBody>
      </p:sp>
      <p:sp>
        <p:nvSpPr>
          <p:cNvPr id="359" name="Google Shape;359;p51"/>
          <p:cNvSpPr txBox="1"/>
          <p:nvPr/>
        </p:nvSpPr>
        <p:spPr>
          <a:xfrm rot="2174366">
            <a:off x="5097144" y="3353200"/>
            <a:ext cx="834291" cy="38228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MARKETS</a:t>
            </a:r>
            <a:endParaRPr sz="700"/>
          </a:p>
        </p:txBody>
      </p:sp>
      <p:sp>
        <p:nvSpPr>
          <p:cNvPr id="360" name="Google Shape;360;p51"/>
          <p:cNvSpPr txBox="1"/>
          <p:nvPr/>
        </p:nvSpPr>
        <p:spPr>
          <a:xfrm rot="3549984">
            <a:off x="6168128" y="2244709"/>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TECHNOLOGY</a:t>
            </a:r>
            <a:endParaRPr sz="700"/>
          </a:p>
        </p:txBody>
      </p:sp>
      <p:sp>
        <p:nvSpPr>
          <p:cNvPr id="361" name="Google Shape;361;p51"/>
          <p:cNvSpPr txBox="1"/>
          <p:nvPr/>
        </p:nvSpPr>
        <p:spPr>
          <a:xfrm rot="-2515112">
            <a:off x="6043166" y="3223510"/>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PRODUCTS</a:t>
            </a:r>
            <a:endParaRPr sz="700"/>
          </a:p>
        </p:txBody>
      </p:sp>
      <p:sp>
        <p:nvSpPr>
          <p:cNvPr id="362" name="Google Shape;362;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The Answer: Projects With Sustainable Ecosystems</a:t>
            </a:r>
            <a:endParaRPr sz="2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2"/>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cxnSp>
        <p:nvCxnSpPr>
          <p:cNvPr id="369" name="Google Shape;369;p52"/>
          <p:cNvCxnSpPr/>
          <p:nvPr/>
        </p:nvCxnSpPr>
        <p:spPr>
          <a:xfrm>
            <a:off x="4731437" y="1651095"/>
            <a:ext cx="1652625" cy="0"/>
          </a:xfrm>
          <a:prstGeom prst="straightConnector1">
            <a:avLst/>
          </a:prstGeom>
          <a:noFill/>
          <a:ln cap="flat" cmpd="sng" w="9525">
            <a:solidFill>
              <a:srgbClr val="BDBDBD"/>
            </a:solidFill>
            <a:prstDash val="solid"/>
            <a:round/>
            <a:headEnd len="sm" w="sm" type="none"/>
            <a:tailEnd len="sm" w="sm" type="none"/>
          </a:ln>
        </p:spPr>
      </p:cxnSp>
      <p:sp>
        <p:nvSpPr>
          <p:cNvPr id="370" name="Google Shape;370;p52"/>
          <p:cNvSpPr/>
          <p:nvPr/>
        </p:nvSpPr>
        <p:spPr>
          <a:xfrm>
            <a:off x="6215445" y="1550684"/>
            <a:ext cx="198675" cy="198225"/>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2"/>
          <p:cNvSpPr txBox="1"/>
          <p:nvPr/>
        </p:nvSpPr>
        <p:spPr>
          <a:xfrm>
            <a:off x="6190990" y="1492669"/>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1</a:t>
            </a:r>
            <a:endParaRPr sz="1400">
              <a:solidFill>
                <a:srgbClr val="FFFFFF"/>
              </a:solidFill>
            </a:endParaRPr>
          </a:p>
        </p:txBody>
      </p:sp>
      <p:sp>
        <p:nvSpPr>
          <p:cNvPr id="372" name="Google Shape;372;p52"/>
          <p:cNvSpPr txBox="1"/>
          <p:nvPr/>
        </p:nvSpPr>
        <p:spPr>
          <a:xfrm>
            <a:off x="6424624" y="1275477"/>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Glass ceiling for project investment and adoption </a:t>
            </a:r>
            <a:endParaRPr b="1" sz="1200">
              <a:latin typeface="Roboto"/>
              <a:ea typeface="Roboto"/>
              <a:cs typeface="Roboto"/>
              <a:sym typeface="Roboto"/>
            </a:endParaRPr>
          </a:p>
          <a:p>
            <a:pPr indent="0" lvl="0" marL="0" rtl="0" algn="l">
              <a:lnSpc>
                <a:spcPct val="115000"/>
              </a:lnSpc>
              <a:spcBef>
                <a:spcPts val="0"/>
              </a:spcBef>
              <a:spcAft>
                <a:spcPts val="0"/>
              </a:spcAft>
              <a:buNone/>
            </a:pPr>
            <a:r>
              <a:rPr lang="en-US" sz="800">
                <a:latin typeface="Roboto"/>
                <a:ea typeface="Roboto"/>
                <a:cs typeface="Roboto"/>
                <a:sym typeface="Roboto"/>
              </a:rPr>
              <a:t>in the absence of a fair governance  and safe haven for the project’s assets</a:t>
            </a:r>
            <a:endParaRPr sz="800">
              <a:latin typeface="Roboto"/>
              <a:ea typeface="Roboto"/>
              <a:cs typeface="Roboto"/>
              <a:sym typeface="Roboto"/>
            </a:endParaRPr>
          </a:p>
        </p:txBody>
      </p:sp>
      <p:cxnSp>
        <p:nvCxnSpPr>
          <p:cNvPr id="373" name="Google Shape;373;p52"/>
          <p:cNvCxnSpPr/>
          <p:nvPr/>
        </p:nvCxnSpPr>
        <p:spPr>
          <a:xfrm>
            <a:off x="5265248" y="2581903"/>
            <a:ext cx="1118925" cy="0"/>
          </a:xfrm>
          <a:prstGeom prst="straightConnector1">
            <a:avLst/>
          </a:prstGeom>
          <a:noFill/>
          <a:ln cap="flat" cmpd="sng" w="9525">
            <a:solidFill>
              <a:srgbClr val="BDBDBD"/>
            </a:solidFill>
            <a:prstDash val="solid"/>
            <a:round/>
            <a:headEnd len="sm" w="sm" type="none"/>
            <a:tailEnd len="sm" w="sm" type="none"/>
          </a:ln>
        </p:spPr>
      </p:cxnSp>
      <p:sp>
        <p:nvSpPr>
          <p:cNvPr id="374" name="Google Shape;374;p52"/>
          <p:cNvSpPr/>
          <p:nvPr/>
        </p:nvSpPr>
        <p:spPr>
          <a:xfrm>
            <a:off x="6215445" y="2475718"/>
            <a:ext cx="198675" cy="198225"/>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2"/>
          <p:cNvSpPr txBox="1"/>
          <p:nvPr/>
        </p:nvSpPr>
        <p:spPr>
          <a:xfrm>
            <a:off x="6190984" y="2416828"/>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3</a:t>
            </a:r>
            <a:endParaRPr sz="1400">
              <a:solidFill>
                <a:srgbClr val="FFFFFF"/>
              </a:solidFill>
            </a:endParaRPr>
          </a:p>
        </p:txBody>
      </p:sp>
      <p:sp>
        <p:nvSpPr>
          <p:cNvPr id="376" name="Google Shape;376;p52"/>
          <p:cNvSpPr txBox="1"/>
          <p:nvPr/>
        </p:nvSpPr>
        <p:spPr>
          <a:xfrm>
            <a:off x="6424624" y="2208262"/>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1200">
                <a:latin typeface="Roboto"/>
                <a:ea typeface="Roboto"/>
                <a:cs typeface="Roboto"/>
                <a:sym typeface="Roboto"/>
              </a:rPr>
              <a:t>Developed for a specific product needs</a:t>
            </a:r>
            <a:endParaRPr b="1" sz="800">
              <a:latin typeface="Roboto"/>
              <a:ea typeface="Roboto"/>
              <a:cs typeface="Roboto"/>
              <a:sym typeface="Roboto"/>
            </a:endParaRPr>
          </a:p>
          <a:p>
            <a:pPr indent="0" lvl="0" marL="0" rtl="0" algn="l">
              <a:lnSpc>
                <a:spcPct val="100000"/>
              </a:lnSpc>
              <a:spcBef>
                <a:spcPts val="0"/>
              </a:spcBef>
              <a:spcAft>
                <a:spcPts val="0"/>
              </a:spcAft>
              <a:buNone/>
            </a:pPr>
            <a:r>
              <a:rPr lang="en-US" sz="800">
                <a:latin typeface="Roboto"/>
                <a:ea typeface="Roboto"/>
                <a:cs typeface="Roboto"/>
                <a:sym typeface="Roboto"/>
              </a:rPr>
              <a:t>The open source spinoff is a result of wanting to build an ecosystem and collaborate on building a platform</a:t>
            </a:r>
            <a:endParaRPr sz="800">
              <a:latin typeface="Roboto"/>
              <a:ea typeface="Roboto"/>
              <a:cs typeface="Roboto"/>
              <a:sym typeface="Roboto"/>
            </a:endParaRPr>
          </a:p>
        </p:txBody>
      </p:sp>
      <p:cxnSp>
        <p:nvCxnSpPr>
          <p:cNvPr id="377" name="Google Shape;377;p52"/>
          <p:cNvCxnSpPr/>
          <p:nvPr/>
        </p:nvCxnSpPr>
        <p:spPr>
          <a:xfrm>
            <a:off x="5774936" y="3653657"/>
            <a:ext cx="609300" cy="0"/>
          </a:xfrm>
          <a:prstGeom prst="straightConnector1">
            <a:avLst/>
          </a:prstGeom>
          <a:noFill/>
          <a:ln cap="flat" cmpd="sng" w="9525">
            <a:solidFill>
              <a:srgbClr val="BDBDBD"/>
            </a:solidFill>
            <a:prstDash val="solid"/>
            <a:round/>
            <a:headEnd len="sm" w="sm" type="none"/>
            <a:tailEnd len="sm" w="sm" type="none"/>
          </a:ln>
        </p:spPr>
      </p:cxnSp>
      <p:sp>
        <p:nvSpPr>
          <p:cNvPr id="378" name="Google Shape;378;p52"/>
          <p:cNvSpPr/>
          <p:nvPr/>
        </p:nvSpPr>
        <p:spPr>
          <a:xfrm>
            <a:off x="6215446" y="3553243"/>
            <a:ext cx="198675" cy="198225"/>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2"/>
          <p:cNvSpPr txBox="1"/>
          <p:nvPr/>
        </p:nvSpPr>
        <p:spPr>
          <a:xfrm>
            <a:off x="6192456" y="3495525"/>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5</a:t>
            </a:r>
            <a:endParaRPr sz="1400">
              <a:solidFill>
                <a:srgbClr val="FFFFFF"/>
              </a:solidFill>
            </a:endParaRPr>
          </a:p>
        </p:txBody>
      </p:sp>
      <p:sp>
        <p:nvSpPr>
          <p:cNvPr id="380" name="Google Shape;380;p52"/>
          <p:cNvSpPr txBox="1"/>
          <p:nvPr/>
        </p:nvSpPr>
        <p:spPr>
          <a:xfrm>
            <a:off x="6424632" y="3287681"/>
            <a:ext cx="24475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Fragmentation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integration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cross pollination across projects</a:t>
            </a:r>
            <a:endParaRPr b="1" sz="800">
              <a:latin typeface="Roboto"/>
              <a:ea typeface="Roboto"/>
              <a:cs typeface="Roboto"/>
              <a:sym typeface="Roboto"/>
            </a:endParaRPr>
          </a:p>
        </p:txBody>
      </p:sp>
      <p:cxnSp>
        <p:nvCxnSpPr>
          <p:cNvPr id="381" name="Google Shape;381;p52"/>
          <p:cNvCxnSpPr/>
          <p:nvPr/>
        </p:nvCxnSpPr>
        <p:spPr>
          <a:xfrm rot="10800000">
            <a:off x="2780820" y="2150249"/>
            <a:ext cx="1291500" cy="0"/>
          </a:xfrm>
          <a:prstGeom prst="straightConnector1">
            <a:avLst/>
          </a:prstGeom>
          <a:noFill/>
          <a:ln cap="flat" cmpd="sng" w="9525">
            <a:solidFill>
              <a:srgbClr val="BDBDBD"/>
            </a:solidFill>
            <a:prstDash val="solid"/>
            <a:round/>
            <a:headEnd len="sm" w="sm" type="none"/>
            <a:tailEnd len="sm" w="sm" type="none"/>
          </a:ln>
        </p:spPr>
      </p:cxnSp>
      <p:sp>
        <p:nvSpPr>
          <p:cNvPr id="382" name="Google Shape;382;p52"/>
          <p:cNvSpPr/>
          <p:nvPr/>
        </p:nvSpPr>
        <p:spPr>
          <a:xfrm>
            <a:off x="2734379" y="2047988"/>
            <a:ext cx="198675" cy="198225"/>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2"/>
          <p:cNvSpPr txBox="1"/>
          <p:nvPr/>
        </p:nvSpPr>
        <p:spPr>
          <a:xfrm>
            <a:off x="2709923" y="1990656"/>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2</a:t>
            </a:r>
            <a:endParaRPr sz="1400">
              <a:solidFill>
                <a:srgbClr val="FFFFFF"/>
              </a:solidFill>
            </a:endParaRPr>
          </a:p>
        </p:txBody>
      </p:sp>
      <p:sp>
        <p:nvSpPr>
          <p:cNvPr id="384" name="Google Shape;384;p52"/>
          <p:cNvSpPr txBox="1"/>
          <p:nvPr/>
        </p:nvSpPr>
        <p:spPr>
          <a:xfrm>
            <a:off x="603682" y="1776601"/>
            <a:ext cx="2127150" cy="74722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Managing projects assets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As project grows, it is unclear who should own legal and administrative tasks that are essential to the health of the project</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cxnSp>
        <p:nvCxnSpPr>
          <p:cNvPr id="385" name="Google Shape;385;p52"/>
          <p:cNvCxnSpPr/>
          <p:nvPr/>
        </p:nvCxnSpPr>
        <p:spPr>
          <a:xfrm rot="10800000">
            <a:off x="2775476" y="3067788"/>
            <a:ext cx="849825" cy="0"/>
          </a:xfrm>
          <a:prstGeom prst="straightConnector1">
            <a:avLst/>
          </a:prstGeom>
          <a:noFill/>
          <a:ln cap="flat" cmpd="sng" w="9525">
            <a:solidFill>
              <a:srgbClr val="BDBDBD"/>
            </a:solidFill>
            <a:prstDash val="solid"/>
            <a:round/>
            <a:headEnd len="sm" w="sm" type="none"/>
            <a:tailEnd len="sm" w="sm" type="none"/>
          </a:ln>
        </p:spPr>
      </p:cxnSp>
      <p:sp>
        <p:nvSpPr>
          <p:cNvPr id="386" name="Google Shape;386;p52"/>
          <p:cNvSpPr/>
          <p:nvPr/>
        </p:nvSpPr>
        <p:spPr>
          <a:xfrm>
            <a:off x="2734379" y="2967377"/>
            <a:ext cx="198675" cy="198225"/>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2"/>
          <p:cNvSpPr txBox="1"/>
          <p:nvPr/>
        </p:nvSpPr>
        <p:spPr>
          <a:xfrm>
            <a:off x="2709913" y="2910043"/>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4</a:t>
            </a:r>
            <a:endParaRPr sz="1400">
              <a:solidFill>
                <a:srgbClr val="FFFFFF"/>
              </a:solidFill>
            </a:endParaRPr>
          </a:p>
        </p:txBody>
      </p:sp>
      <p:sp>
        <p:nvSpPr>
          <p:cNvPr id="388" name="Google Shape;388;p52"/>
          <p:cNvSpPr txBox="1"/>
          <p:nvPr/>
        </p:nvSpPr>
        <p:spPr>
          <a:xfrm>
            <a:off x="283275" y="2694150"/>
            <a:ext cx="2447550" cy="747225"/>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Governance challenges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No formal governance, </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governance favors the creators of the project,</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project backer dominating dev and governance</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grpSp>
        <p:nvGrpSpPr>
          <p:cNvPr id="389" name="Google Shape;389;p52"/>
          <p:cNvGrpSpPr/>
          <p:nvPr/>
        </p:nvGrpSpPr>
        <p:grpSpPr>
          <a:xfrm>
            <a:off x="2817492" y="1400352"/>
            <a:ext cx="3509239" cy="3257208"/>
            <a:chOff x="3318063" y="1368287"/>
            <a:chExt cx="2408000" cy="2993482"/>
          </a:xfrm>
        </p:grpSpPr>
        <p:sp>
          <p:nvSpPr>
            <p:cNvPr id="390" name="Google Shape;390;p52"/>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91" name="Google Shape;391;p52"/>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392" name="Google Shape;392;p52"/>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393" name="Google Shape;393;p52"/>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94" name="Google Shape;394;p52"/>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395" name="Google Shape;395;p52"/>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96" name="Google Shape;396;p52"/>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397" name="Google Shape;397;p52"/>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sp>
          <p:nvSpPr>
            <p:cNvPr id="398" name="Google Shape;398;p52"/>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399" name="Google Shape;399;p52"/>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400" name="Google Shape;400;p52"/>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401" name="Google Shape;401;p52"/>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402" name="Google Shape;402;p52"/>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403" name="Google Shape;403;p52"/>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404" name="Google Shape;404;p52"/>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405" name="Google Shape;405;p52"/>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406" name="Google Shape;406;p52"/>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grpSp>
      <p:sp>
        <p:nvSpPr>
          <p:cNvPr id="407" name="Google Shape;407;p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Open Source on Mainframe - Ecosystem Challenges</a:t>
            </a:r>
            <a:endParaRPr sz="2800"/>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